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315" r:id="rId2"/>
    <p:sldId id="564" r:id="rId3"/>
    <p:sldId id="566" r:id="rId4"/>
    <p:sldId id="565" r:id="rId5"/>
    <p:sldId id="567" r:id="rId6"/>
    <p:sldId id="568" r:id="rId7"/>
    <p:sldId id="569" r:id="rId8"/>
    <p:sldId id="571" r:id="rId9"/>
    <p:sldId id="570" r:id="rId10"/>
    <p:sldId id="572" r:id="rId11"/>
    <p:sldId id="573" r:id="rId12"/>
    <p:sldId id="574" r:id="rId13"/>
    <p:sldId id="575" r:id="rId14"/>
    <p:sldId id="576" r:id="rId15"/>
    <p:sldId id="577" r:id="rId1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FC0"/>
    <a:srgbClr val="FA636E"/>
    <a:srgbClr val="2C5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626E1D-CA8C-BC47-A1B3-EDF8D8D566D3}" v="295" dt="2025-04-16T13:31:45.3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5"/>
    <p:restoredTop sz="89058"/>
  </p:normalViewPr>
  <p:slideViewPr>
    <p:cSldViewPr snapToGrid="0">
      <p:cViewPr>
        <p:scale>
          <a:sx n="128" d="100"/>
          <a:sy n="128" d="100"/>
        </p:scale>
        <p:origin x="648" y="-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án Sanhueza" userId="c749adf2e4d41ece" providerId="LiveId" clId="{93B75DDB-51EC-6444-A5B8-E303FA85D4AB}"/>
    <pc:docChg chg="undo custSel addSld delSld modSld sldOrd addSection delSection modSection">
      <pc:chgData name="Fabián Sanhueza" userId="c749adf2e4d41ece" providerId="LiveId" clId="{93B75DDB-51EC-6444-A5B8-E303FA85D4AB}" dt="2025-02-28T10:40:40.487" v="1806" actId="732"/>
      <pc:docMkLst>
        <pc:docMk/>
      </pc:docMkLst>
      <pc:sldChg chg="modSp mod">
        <pc:chgData name="Fabián Sanhueza" userId="c749adf2e4d41ece" providerId="LiveId" clId="{93B75DDB-51EC-6444-A5B8-E303FA85D4AB}" dt="2025-02-27T13:07:29.996" v="1709" actId="1036"/>
        <pc:sldMkLst>
          <pc:docMk/>
          <pc:sldMk cId="3137933092" sldId="256"/>
        </pc:sldMkLst>
      </pc:sldChg>
      <pc:sldChg chg="addSp modSp mod">
        <pc:chgData name="Fabián Sanhueza" userId="c749adf2e4d41ece" providerId="LiveId" clId="{93B75DDB-51EC-6444-A5B8-E303FA85D4AB}" dt="2025-02-26T21:57:24.963" v="335" actId="14100"/>
        <pc:sldMkLst>
          <pc:docMk/>
          <pc:sldMk cId="3302956057" sldId="257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38112800" sldId="282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4206434442" sldId="282"/>
        </pc:sldMkLst>
      </pc:sldChg>
      <pc:sldChg chg="addSp modSp del mod">
        <pc:chgData name="Fabián Sanhueza" userId="c749adf2e4d41ece" providerId="LiveId" clId="{93B75DDB-51EC-6444-A5B8-E303FA85D4AB}" dt="2025-02-26T23:34:40.113" v="1394" actId="18676"/>
        <pc:sldMkLst>
          <pc:docMk/>
          <pc:sldMk cId="189218281" sldId="303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352620229" sldId="303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657808140" sldId="305"/>
        </pc:sldMkLst>
      </pc:sldChg>
      <pc:sldChg chg="addSp delSp add mod">
        <pc:chgData name="Fabián Sanhueza" userId="c749adf2e4d41ece" providerId="LiveId" clId="{93B75DDB-51EC-6444-A5B8-E303FA85D4AB}" dt="2025-02-28T10:36:33.913" v="1780" actId="478"/>
        <pc:sldMkLst>
          <pc:docMk/>
          <pc:sldMk cId="859249303" sldId="305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294538137" sldId="306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739828760" sldId="306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182194215" sldId="307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2148192229" sldId="307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734766253" sldId="308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3810424019" sldId="308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1278099332" sldId="309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1594168203" sldId="309"/>
        </pc:sldMkLst>
      </pc:sldChg>
      <pc:sldChg chg="addSp modSp del">
        <pc:chgData name="Fabián Sanhueza" userId="c749adf2e4d41ece" providerId="LiveId" clId="{93B75DDB-51EC-6444-A5B8-E303FA85D4AB}" dt="2025-02-26T23:34:40.113" v="1394" actId="18676"/>
        <pc:sldMkLst>
          <pc:docMk/>
          <pc:sldMk cId="80454811" sldId="310"/>
        </pc:sldMkLst>
      </pc:sldChg>
      <pc:sldChg chg="add">
        <pc:chgData name="Fabián Sanhueza" userId="c749adf2e4d41ece" providerId="LiveId" clId="{93B75DDB-51EC-6444-A5B8-E303FA85D4AB}" dt="2025-02-26T23:34:42.450" v="1395"/>
        <pc:sldMkLst>
          <pc:docMk/>
          <pc:sldMk cId="3077970306" sldId="310"/>
        </pc:sldMkLst>
      </pc:sldChg>
      <pc:sldChg chg="addSp delSp modSp mod">
        <pc:chgData name="Fabián Sanhueza" userId="c749adf2e4d41ece" providerId="LiveId" clId="{93B75DDB-51EC-6444-A5B8-E303FA85D4AB}" dt="2025-02-28T10:35:56.989" v="1765" actId="14100"/>
        <pc:sldMkLst>
          <pc:docMk/>
          <pc:sldMk cId="2860363997" sldId="311"/>
        </pc:sldMkLst>
        <pc:spChg chg="mod">
          <ac:chgData name="Fabián Sanhueza" userId="c749adf2e4d41ece" providerId="LiveId" clId="{93B75DDB-51EC-6444-A5B8-E303FA85D4AB}" dt="2025-02-28T10:35:51.177" v="1763"/>
          <ac:spMkLst>
            <pc:docMk/>
            <pc:sldMk cId="2860363997" sldId="311"/>
            <ac:spMk id="14" creationId="{C4D41EB8-734D-5D44-84CD-146521F32810}"/>
          </ac:spMkLst>
        </pc:spChg>
        <pc:grpChg chg="add mod">
          <ac:chgData name="Fabián Sanhueza" userId="c749adf2e4d41ece" providerId="LiveId" clId="{93B75DDB-51EC-6444-A5B8-E303FA85D4AB}" dt="2025-02-28T10:35:56.989" v="1765" actId="14100"/>
          <ac:grpSpMkLst>
            <pc:docMk/>
            <pc:sldMk cId="2860363997" sldId="311"/>
            <ac:grpSpMk id="2" creationId="{667661E9-0414-B7A4-A2AF-930569D51D5F}"/>
          </ac:grpSpMkLst>
        </pc:grpChg>
        <pc:picChg chg="mod">
          <ac:chgData name="Fabián Sanhueza" userId="c749adf2e4d41ece" providerId="LiveId" clId="{93B75DDB-51EC-6444-A5B8-E303FA85D4AB}" dt="2025-02-28T10:35:51.177" v="1763"/>
          <ac:picMkLst>
            <pc:docMk/>
            <pc:sldMk cId="2860363997" sldId="311"/>
            <ac:picMk id="3" creationId="{D633EF08-B67E-E44E-954A-506A23A64C33}"/>
          </ac:picMkLst>
        </pc:picChg>
      </pc:sldChg>
      <pc:sldChg chg="modSp mod">
        <pc:chgData name="Fabián Sanhueza" userId="c749adf2e4d41ece" providerId="LiveId" clId="{93B75DDB-51EC-6444-A5B8-E303FA85D4AB}" dt="2025-02-26T23:24:49.302" v="674" actId="20577"/>
        <pc:sldMkLst>
          <pc:docMk/>
          <pc:sldMk cId="3297025274" sldId="315"/>
        </pc:sldMkLst>
        <pc:spChg chg="mod">
          <ac:chgData name="Fabián Sanhueza" userId="c749adf2e4d41ece" providerId="LiveId" clId="{93B75DDB-51EC-6444-A5B8-E303FA85D4AB}" dt="2025-02-26T23:24:49.302" v="674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93B75DDB-51EC-6444-A5B8-E303FA85D4AB}" dt="2025-02-26T23:16:24.085" v="477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modSp mod">
        <pc:chgData name="Fabián Sanhueza" userId="c749adf2e4d41ece" providerId="LiveId" clId="{93B75DDB-51EC-6444-A5B8-E303FA85D4AB}" dt="2025-02-26T23:25:19.570" v="721" actId="1076"/>
        <pc:sldMkLst>
          <pc:docMk/>
          <pc:sldMk cId="1961933806" sldId="317"/>
        </pc:sldMkLst>
      </pc:sldChg>
      <pc:sldChg chg="addSp modSp mod modAnim">
        <pc:chgData name="Fabián Sanhueza" userId="c749adf2e4d41ece" providerId="LiveId" clId="{93B75DDB-51EC-6444-A5B8-E303FA85D4AB}" dt="2025-02-26T23:36:40.283" v="1448" actId="1076"/>
        <pc:sldMkLst>
          <pc:docMk/>
          <pc:sldMk cId="1309898742" sldId="318"/>
        </pc:sldMkLst>
      </pc:sldChg>
      <pc:sldChg chg="addSp modSp del mod modShow">
        <pc:chgData name="Fabián Sanhueza" userId="c749adf2e4d41ece" providerId="LiveId" clId="{93B75DDB-51EC-6444-A5B8-E303FA85D4AB}" dt="2025-02-26T23:37:04.325" v="1449" actId="2696"/>
        <pc:sldMkLst>
          <pc:docMk/>
          <pc:sldMk cId="2283300213" sldId="319"/>
        </pc:sldMkLst>
      </pc:sldChg>
      <pc:sldChg chg="addSp modSp mod ord">
        <pc:chgData name="Fabián Sanhueza" userId="c749adf2e4d41ece" providerId="LiveId" clId="{93B75DDB-51EC-6444-A5B8-E303FA85D4AB}" dt="2025-02-28T10:37:07.725" v="1791" actId="1076"/>
        <pc:sldMkLst>
          <pc:docMk/>
          <pc:sldMk cId="3543832455" sldId="320"/>
        </pc:sldMkLst>
      </pc:sldChg>
      <pc:sldChg chg="addSp delSp modSp mod ord">
        <pc:chgData name="Fabián Sanhueza" userId="c749adf2e4d41ece" providerId="LiveId" clId="{93B75DDB-51EC-6444-A5B8-E303FA85D4AB}" dt="2025-02-28T10:36:27.415" v="1777" actId="478"/>
        <pc:sldMkLst>
          <pc:docMk/>
          <pc:sldMk cId="4002881318" sldId="321"/>
        </pc:sldMkLst>
      </pc:sldChg>
      <pc:sldChg chg="addSp modSp mod">
        <pc:chgData name="Fabián Sanhueza" userId="c749adf2e4d41ece" providerId="LiveId" clId="{93B75DDB-51EC-6444-A5B8-E303FA85D4AB}" dt="2025-02-28T10:35:42.445" v="1761" actId="207"/>
        <pc:sldMkLst>
          <pc:docMk/>
          <pc:sldMk cId="936159151" sldId="322"/>
        </pc:sldMkLst>
      </pc:sldChg>
      <pc:sldChg chg="addSp delSp modSp add mod ord modAnim">
        <pc:chgData name="Fabián Sanhueza" userId="c749adf2e4d41ece" providerId="LiveId" clId="{93B75DDB-51EC-6444-A5B8-E303FA85D4AB}" dt="2025-02-28T10:37:20.790" v="1796" actId="14100"/>
        <pc:sldMkLst>
          <pc:docMk/>
          <pc:sldMk cId="2749596326" sldId="323"/>
        </pc:sldMkLst>
      </pc:sldChg>
      <pc:sldChg chg="addSp delSp modSp add mod ord modAnim">
        <pc:chgData name="Fabián Sanhueza" userId="c749adf2e4d41ece" providerId="LiveId" clId="{93B75DDB-51EC-6444-A5B8-E303FA85D4AB}" dt="2025-02-28T10:37:11.324" v="1792"/>
        <pc:sldMkLst>
          <pc:docMk/>
          <pc:sldMk cId="2226474265" sldId="324"/>
        </pc:sldMkLst>
      </pc:sldChg>
      <pc:sldChg chg="addSp delSp modSp add mod">
        <pc:chgData name="Fabián Sanhueza" userId="c749adf2e4d41ece" providerId="LiveId" clId="{93B75DDB-51EC-6444-A5B8-E303FA85D4AB}" dt="2025-02-28T10:36:21.876" v="1773" actId="1076"/>
        <pc:sldMkLst>
          <pc:docMk/>
          <pc:sldMk cId="4104266085" sldId="325"/>
        </pc:sldMkLst>
      </pc:sldChg>
      <pc:sldChg chg="addSp delSp modSp add mod">
        <pc:chgData name="Fabián Sanhueza" userId="c749adf2e4d41ece" providerId="LiveId" clId="{93B75DDB-51EC-6444-A5B8-E303FA85D4AB}" dt="2025-02-28T10:36:24.530" v="1775"/>
        <pc:sldMkLst>
          <pc:docMk/>
          <pc:sldMk cId="847764145" sldId="326"/>
        </pc:sldMkLst>
      </pc:sldChg>
      <pc:sldChg chg="addSp delSp modSp add del mod modAnim">
        <pc:chgData name="Fabián Sanhueza" userId="c749adf2e4d41ece" providerId="LiveId" clId="{93B75DDB-51EC-6444-A5B8-E303FA85D4AB}" dt="2025-02-26T23:32:31.564" v="1252" actId="2696"/>
        <pc:sldMkLst>
          <pc:docMk/>
          <pc:sldMk cId="1758814868" sldId="327"/>
        </pc:sldMkLst>
      </pc:sldChg>
      <pc:sldChg chg="addSp delSp modSp add mod ord modNotesTx">
        <pc:chgData name="Fabián Sanhueza" userId="c749adf2e4d41ece" providerId="LiveId" clId="{93B75DDB-51EC-6444-A5B8-E303FA85D4AB}" dt="2025-02-27T13:27:44.791" v="1713" actId="1076"/>
        <pc:sldMkLst>
          <pc:docMk/>
          <pc:sldMk cId="2499710325" sldId="327"/>
        </pc:sldMkLst>
      </pc:sldChg>
      <pc:sldChg chg="add del">
        <pc:chgData name="Fabián Sanhueza" userId="c749adf2e4d41ece" providerId="LiveId" clId="{93B75DDB-51EC-6444-A5B8-E303FA85D4AB}" dt="2025-02-26T23:29:00.703" v="1122"/>
        <pc:sldMkLst>
          <pc:docMk/>
          <pc:sldMk cId="741521854" sldId="328"/>
        </pc:sldMkLst>
      </pc:sldChg>
      <pc:sldChg chg="delSp modSp add mod ord modAnim">
        <pc:chgData name="Fabián Sanhueza" userId="c749adf2e4d41ece" providerId="LiveId" clId="{93B75DDB-51EC-6444-A5B8-E303FA85D4AB}" dt="2025-02-27T11:16:57.936" v="1706" actId="20577"/>
        <pc:sldMkLst>
          <pc:docMk/>
          <pc:sldMk cId="885479318" sldId="328"/>
        </pc:sldMkLst>
      </pc:sldChg>
      <pc:sldChg chg="add del">
        <pc:chgData name="Fabián Sanhueza" userId="c749adf2e4d41ece" providerId="LiveId" clId="{93B75DDB-51EC-6444-A5B8-E303FA85D4AB}" dt="2025-02-27T11:14:37.061" v="1452"/>
        <pc:sldMkLst>
          <pc:docMk/>
          <pc:sldMk cId="4113852372" sldId="328"/>
        </pc:sldMkLst>
      </pc:sldChg>
      <pc:sldChg chg="addSp delSp modSp add mod modAnim">
        <pc:chgData name="Fabián Sanhueza" userId="c749adf2e4d41ece" providerId="LiveId" clId="{93B75DDB-51EC-6444-A5B8-E303FA85D4AB}" dt="2025-02-28T10:35:15.851" v="1760"/>
        <pc:sldMkLst>
          <pc:docMk/>
          <pc:sldMk cId="811762835" sldId="329"/>
        </pc:sldMkLst>
      </pc:sldChg>
      <pc:sldChg chg="addSp delSp modSp new mod">
        <pc:chgData name="Fabián Sanhueza" userId="c749adf2e4d41ece" providerId="LiveId" clId="{93B75DDB-51EC-6444-A5B8-E303FA85D4AB}" dt="2025-02-28T10:40:40.487" v="1806" actId="732"/>
        <pc:sldMkLst>
          <pc:docMk/>
          <pc:sldMk cId="250643940" sldId="330"/>
        </pc:sldMkLst>
      </pc:sldChg>
    </pc:docChg>
  </pc:docChgLst>
  <pc:docChgLst>
    <pc:chgData name="Fabián Sanhueza" userId="c749adf2e4d41ece" providerId="LiveId" clId="{83F8905B-1C3C-E446-B538-B6BE231BE16D}"/>
    <pc:docChg chg="undo custSel addSld delSld modSld sldOrd modSection">
      <pc:chgData name="Fabián Sanhueza" userId="c749adf2e4d41ece" providerId="LiveId" clId="{83F8905B-1C3C-E446-B538-B6BE231BE16D}" dt="2025-02-28T16:03:48.872" v="353" actId="1076"/>
      <pc:docMkLst>
        <pc:docMk/>
      </pc:docMkLst>
      <pc:sldChg chg="del">
        <pc:chgData name="Fabián Sanhueza" userId="c749adf2e4d41ece" providerId="LiveId" clId="{83F8905B-1C3C-E446-B538-B6BE231BE16D}" dt="2025-02-28T16:00:02.336" v="13" actId="2696"/>
        <pc:sldMkLst>
          <pc:docMk/>
          <pc:sldMk cId="3302956057" sldId="257"/>
        </pc:sldMkLst>
      </pc:sldChg>
      <pc:sldChg chg="del">
        <pc:chgData name="Fabián Sanhueza" userId="c749adf2e4d41ece" providerId="LiveId" clId="{83F8905B-1C3C-E446-B538-B6BE231BE16D}" dt="2025-02-28T16:00:17.666" v="18" actId="2696"/>
        <pc:sldMkLst>
          <pc:docMk/>
          <pc:sldMk cId="859249303" sldId="305"/>
        </pc:sldMkLst>
      </pc:sldChg>
      <pc:sldChg chg="del">
        <pc:chgData name="Fabián Sanhueza" userId="c749adf2e4d41ece" providerId="LiveId" clId="{83F8905B-1C3C-E446-B538-B6BE231BE16D}" dt="2025-02-28T16:00:17.680" v="20" actId="2696"/>
        <pc:sldMkLst>
          <pc:docMk/>
          <pc:sldMk cId="1739828760" sldId="306"/>
        </pc:sldMkLst>
      </pc:sldChg>
      <pc:sldChg chg="del">
        <pc:chgData name="Fabián Sanhueza" userId="c749adf2e4d41ece" providerId="LiveId" clId="{83F8905B-1C3C-E446-B538-B6BE231BE16D}" dt="2025-02-28T16:00:17.667" v="19" actId="2696"/>
        <pc:sldMkLst>
          <pc:docMk/>
          <pc:sldMk cId="1182194215" sldId="307"/>
        </pc:sldMkLst>
      </pc:sldChg>
      <pc:sldChg chg="del">
        <pc:chgData name="Fabián Sanhueza" userId="c749adf2e4d41ece" providerId="LiveId" clId="{83F8905B-1C3C-E446-B538-B6BE231BE16D}" dt="2025-02-28T16:00:17.690" v="21" actId="2696"/>
        <pc:sldMkLst>
          <pc:docMk/>
          <pc:sldMk cId="734766253" sldId="308"/>
        </pc:sldMkLst>
      </pc:sldChg>
      <pc:sldChg chg="modSp mod">
        <pc:chgData name="Fabián Sanhueza" userId="c749adf2e4d41ece" providerId="LiveId" clId="{83F8905B-1C3C-E446-B538-B6BE231BE16D}" dt="2025-02-28T15:59:45.411" v="9" actId="20577"/>
        <pc:sldMkLst>
          <pc:docMk/>
          <pc:sldMk cId="3297025274" sldId="315"/>
        </pc:sldMkLst>
        <pc:spChg chg="mod">
          <ac:chgData name="Fabián Sanhueza" userId="c749adf2e4d41ece" providerId="LiveId" clId="{83F8905B-1C3C-E446-B538-B6BE231BE16D}" dt="2025-02-28T15:59:45.411" v="9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83F8905B-1C3C-E446-B538-B6BE231BE16D}" dt="2025-02-28T16:00:03.699" v="14" actId="2696"/>
        <pc:sldMkLst>
          <pc:docMk/>
          <pc:sldMk cId="1961933806" sldId="317"/>
        </pc:sldMkLst>
      </pc:sldChg>
      <pc:sldChg chg="del">
        <pc:chgData name="Fabián Sanhueza" userId="c749adf2e4d41ece" providerId="LiveId" clId="{83F8905B-1C3C-E446-B538-B6BE231BE16D}" dt="2025-02-28T16:00:04.291" v="15" actId="2696"/>
        <pc:sldMkLst>
          <pc:docMk/>
          <pc:sldMk cId="4002881318" sldId="321"/>
        </pc:sldMkLst>
      </pc:sldChg>
      <pc:sldChg chg="del">
        <pc:chgData name="Fabián Sanhueza" userId="c749adf2e4d41ece" providerId="LiveId" clId="{83F8905B-1C3C-E446-B538-B6BE231BE16D}" dt="2025-02-28T16:00:32.293" v="23" actId="2696"/>
        <pc:sldMkLst>
          <pc:docMk/>
          <pc:sldMk cId="2749596326" sldId="323"/>
        </pc:sldMkLst>
      </pc:sldChg>
      <pc:sldChg chg="del">
        <pc:chgData name="Fabián Sanhueza" userId="c749adf2e4d41ece" providerId="LiveId" clId="{83F8905B-1C3C-E446-B538-B6BE231BE16D}" dt="2025-02-28T16:00:32.278" v="22" actId="2696"/>
        <pc:sldMkLst>
          <pc:docMk/>
          <pc:sldMk cId="2226474265" sldId="324"/>
        </pc:sldMkLst>
      </pc:sldChg>
      <pc:sldChg chg="del">
        <pc:chgData name="Fabián Sanhueza" userId="c749adf2e4d41ece" providerId="LiveId" clId="{83F8905B-1C3C-E446-B538-B6BE231BE16D}" dt="2025-02-28T16:00:10.638" v="16" actId="2696"/>
        <pc:sldMkLst>
          <pc:docMk/>
          <pc:sldMk cId="4104266085" sldId="325"/>
        </pc:sldMkLst>
      </pc:sldChg>
      <pc:sldChg chg="del">
        <pc:chgData name="Fabián Sanhueza" userId="c749adf2e4d41ece" providerId="LiveId" clId="{83F8905B-1C3C-E446-B538-B6BE231BE16D}" dt="2025-02-28T16:00:10.655" v="17" actId="2696"/>
        <pc:sldMkLst>
          <pc:docMk/>
          <pc:sldMk cId="847764145" sldId="326"/>
        </pc:sldMkLst>
      </pc:sldChg>
      <pc:sldChg chg="add del ord">
        <pc:chgData name="Fabián Sanhueza" userId="c749adf2e4d41ece" providerId="LiveId" clId="{83F8905B-1C3C-E446-B538-B6BE231BE16D}" dt="2025-02-28T15:59:50.766" v="12" actId="20578"/>
        <pc:sldMkLst>
          <pc:docMk/>
          <pc:sldMk cId="885479318" sldId="328"/>
        </pc:sldMkLst>
      </pc:sldChg>
      <pc:sldChg chg="del">
        <pc:chgData name="Fabián Sanhueza" userId="c749adf2e4d41ece" providerId="LiveId" clId="{83F8905B-1C3C-E446-B538-B6BE231BE16D}" dt="2025-02-28T15:59:30.448" v="0" actId="2696"/>
        <pc:sldMkLst>
          <pc:docMk/>
          <pc:sldMk cId="250643940" sldId="330"/>
        </pc:sldMkLst>
      </pc:sldChg>
      <pc:sldChg chg="addSp delSp modSp add mod delAnim">
        <pc:chgData name="Fabián Sanhueza" userId="c749adf2e4d41ece" providerId="LiveId" clId="{83F8905B-1C3C-E446-B538-B6BE231BE16D}" dt="2025-02-28T16:03:48.872" v="353" actId="1076"/>
        <pc:sldMkLst>
          <pc:docMk/>
          <pc:sldMk cId="2133560426" sldId="330"/>
        </pc:sldMkLst>
      </pc:sldChg>
      <pc:sldChg chg="addSp modSp add mod">
        <pc:chgData name="Fabián Sanhueza" userId="c749adf2e4d41ece" providerId="LiveId" clId="{83F8905B-1C3C-E446-B538-B6BE231BE16D}" dt="2025-02-28T16:02:37.536" v="293" actId="1076"/>
        <pc:sldMkLst>
          <pc:docMk/>
          <pc:sldMk cId="1573336234" sldId="331"/>
        </pc:sldMkLst>
      </pc:sldChg>
    </pc:docChg>
  </pc:docChgLst>
  <pc:docChgLst>
    <pc:chgData name="Fabián Sanhueza" userId="c749adf2e4d41ece" providerId="LiveId" clId="{52A5200C-F156-7A41-A1BA-D5A978A4730E}"/>
    <pc:docChg chg="undo custSel addSld delSld modSld sldOrd">
      <pc:chgData name="Fabián Sanhueza" userId="c749adf2e4d41ece" providerId="LiveId" clId="{52A5200C-F156-7A41-A1BA-D5A978A4730E}" dt="2025-03-10T18:13:38.210" v="713" actId="20578"/>
      <pc:docMkLst>
        <pc:docMk/>
      </pc:docMkLst>
      <pc:sldChg chg="modSp mod">
        <pc:chgData name="Fabián Sanhueza" userId="c749adf2e4d41ece" providerId="LiveId" clId="{52A5200C-F156-7A41-A1BA-D5A978A4730E}" dt="2025-03-10T00:07:20.778" v="15" actId="20577"/>
        <pc:sldMkLst>
          <pc:docMk/>
          <pc:sldMk cId="3297025274" sldId="315"/>
        </pc:sldMkLst>
        <pc:spChg chg="mod">
          <ac:chgData name="Fabián Sanhueza" userId="c749adf2e4d41ece" providerId="LiveId" clId="{52A5200C-F156-7A41-A1BA-D5A978A4730E}" dt="2025-03-10T00:07:20.778" v="15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 modAnim">
        <pc:chgData name="Fabián Sanhueza" userId="c749adf2e4d41ece" providerId="LiveId" clId="{52A5200C-F156-7A41-A1BA-D5A978A4730E}" dt="2025-03-10T00:09:18.762" v="117" actId="20577"/>
        <pc:sldMkLst>
          <pc:docMk/>
          <pc:sldMk cId="900369832" sldId="334"/>
        </pc:sldMkLst>
      </pc:sldChg>
      <pc:sldChg chg="modSp del">
        <pc:chgData name="Fabián Sanhueza" userId="c749adf2e4d41ece" providerId="LiveId" clId="{52A5200C-F156-7A41-A1BA-D5A978A4730E}" dt="2025-03-10T18:11:40.485" v="596" actId="2696"/>
        <pc:sldMkLst>
          <pc:docMk/>
          <pc:sldMk cId="241709750" sldId="343"/>
        </pc:sldMkLst>
      </pc:sldChg>
      <pc:sldChg chg="del">
        <pc:chgData name="Fabián Sanhueza" userId="c749adf2e4d41ece" providerId="LiveId" clId="{52A5200C-F156-7A41-A1BA-D5A978A4730E}" dt="2025-03-10T18:11:40.531" v="598" actId="2696"/>
        <pc:sldMkLst>
          <pc:docMk/>
          <pc:sldMk cId="1278767886" sldId="344"/>
        </pc:sldMkLst>
      </pc:sldChg>
      <pc:sldChg chg="del">
        <pc:chgData name="Fabián Sanhueza" userId="c749adf2e4d41ece" providerId="LiveId" clId="{52A5200C-F156-7A41-A1BA-D5A978A4730E}" dt="2025-03-10T18:11:40.503" v="597" actId="2696"/>
        <pc:sldMkLst>
          <pc:docMk/>
          <pc:sldMk cId="3660493621" sldId="345"/>
        </pc:sldMkLst>
      </pc:sldChg>
      <pc:sldChg chg="del">
        <pc:chgData name="Fabián Sanhueza" userId="c749adf2e4d41ece" providerId="LiveId" clId="{52A5200C-F156-7A41-A1BA-D5A978A4730E}" dt="2025-03-10T18:11:40.551" v="599" actId="2696"/>
        <pc:sldMkLst>
          <pc:docMk/>
          <pc:sldMk cId="868185755" sldId="346"/>
        </pc:sldMkLst>
      </pc:sldChg>
      <pc:sldChg chg="addSp delSp modSp add mod addAnim delAnim">
        <pc:chgData name="Fabián Sanhueza" userId="c749adf2e4d41ece" providerId="LiveId" clId="{52A5200C-F156-7A41-A1BA-D5A978A4730E}" dt="2025-03-10T00:11:55.887" v="255" actId="20577"/>
        <pc:sldMkLst>
          <pc:docMk/>
          <pc:sldMk cId="2368500327" sldId="347"/>
        </pc:sldMkLst>
      </pc:sldChg>
      <pc:sldChg chg="addSp modSp add mod modAnim">
        <pc:chgData name="Fabián Sanhueza" userId="c749adf2e4d41ece" providerId="LiveId" clId="{52A5200C-F156-7A41-A1BA-D5A978A4730E}" dt="2025-03-10T00:14:36.096" v="376" actId="20577"/>
        <pc:sldMkLst>
          <pc:docMk/>
          <pc:sldMk cId="2770421076" sldId="348"/>
        </pc:sldMkLst>
      </pc:sldChg>
      <pc:sldChg chg="modSp add mod">
        <pc:chgData name="Fabián Sanhueza" userId="c749adf2e4d41ece" providerId="LiveId" clId="{52A5200C-F156-7A41-A1BA-D5A978A4730E}" dt="2025-03-10T00:14:27.303" v="373" actId="1076"/>
        <pc:sldMkLst>
          <pc:docMk/>
          <pc:sldMk cId="1722754345" sldId="349"/>
        </pc:sldMkLst>
      </pc:sldChg>
      <pc:sldChg chg="modSp add mod">
        <pc:chgData name="Fabián Sanhueza" userId="c749adf2e4d41ece" providerId="LiveId" clId="{52A5200C-F156-7A41-A1BA-D5A978A4730E}" dt="2025-03-10T10:50:17.883" v="501" actId="207"/>
        <pc:sldMkLst>
          <pc:docMk/>
          <pc:sldMk cId="1253845937" sldId="350"/>
        </pc:sldMkLst>
      </pc:sldChg>
      <pc:sldChg chg="addSp delSp modSp add mod delAnim">
        <pc:chgData name="Fabián Sanhueza" userId="c749adf2e4d41ece" providerId="LiveId" clId="{52A5200C-F156-7A41-A1BA-D5A978A4730E}" dt="2025-03-10T10:54:19.035" v="554" actId="1076"/>
        <pc:sldMkLst>
          <pc:docMk/>
          <pc:sldMk cId="1377048704" sldId="351"/>
        </pc:sldMkLst>
      </pc:sldChg>
      <pc:sldChg chg="addSp delSp modSp add mod">
        <pc:chgData name="Fabián Sanhueza" userId="c749adf2e4d41ece" providerId="LiveId" clId="{52A5200C-F156-7A41-A1BA-D5A978A4730E}" dt="2025-03-10T10:56:05.630" v="567" actId="1037"/>
        <pc:sldMkLst>
          <pc:docMk/>
          <pc:sldMk cId="177833779" sldId="352"/>
        </pc:sldMkLst>
      </pc:sldChg>
      <pc:sldChg chg="addSp delSp modSp add mod">
        <pc:chgData name="Fabián Sanhueza" userId="c749adf2e4d41ece" providerId="LiveId" clId="{52A5200C-F156-7A41-A1BA-D5A978A4730E}" dt="2025-03-10T10:56:42.394" v="580"/>
        <pc:sldMkLst>
          <pc:docMk/>
          <pc:sldMk cId="3152126791" sldId="353"/>
        </pc:sldMkLst>
        <pc:spChg chg="mod">
          <ac:chgData name="Fabián Sanhueza" userId="c749adf2e4d41ece" providerId="LiveId" clId="{52A5200C-F156-7A41-A1BA-D5A978A4730E}" dt="2025-03-10T10:56:11.529" v="572" actId="20577"/>
          <ac:spMkLst>
            <pc:docMk/>
            <pc:sldMk cId="3152126791" sldId="353"/>
            <ac:spMk id="3" creationId="{1D3AEBFC-33D7-0650-EACB-818EDE224E83}"/>
          </ac:spMkLst>
        </pc:spChg>
      </pc:sldChg>
      <pc:sldChg chg="addSp delSp modSp add mod">
        <pc:chgData name="Fabián Sanhueza" userId="c749adf2e4d41ece" providerId="LiveId" clId="{52A5200C-F156-7A41-A1BA-D5A978A4730E}" dt="2025-03-10T10:57:01.205" v="595" actId="14100"/>
        <pc:sldMkLst>
          <pc:docMk/>
          <pc:sldMk cId="3339328596" sldId="354"/>
        </pc:sldMkLst>
      </pc:sldChg>
      <pc:sldChg chg="addSp delSp modSp add mod">
        <pc:chgData name="Fabián Sanhueza" userId="c749adf2e4d41ece" providerId="LiveId" clId="{52A5200C-F156-7A41-A1BA-D5A978A4730E}" dt="2025-03-10T18:12:27.573" v="711" actId="20577"/>
        <pc:sldMkLst>
          <pc:docMk/>
          <pc:sldMk cId="1189040031" sldId="355"/>
        </pc:sldMkLst>
      </pc:sldChg>
      <pc:sldChg chg="add ord">
        <pc:chgData name="Fabián Sanhueza" userId="c749adf2e4d41ece" providerId="LiveId" clId="{52A5200C-F156-7A41-A1BA-D5A978A4730E}" dt="2025-03-10T18:13:38.210" v="713" actId="20578"/>
        <pc:sldMkLst>
          <pc:docMk/>
          <pc:sldMk cId="3774422309" sldId="356"/>
        </pc:sldMkLst>
      </pc:sldChg>
    </pc:docChg>
  </pc:docChgLst>
  <pc:docChgLst>
    <pc:chgData name="Fabián Sanhueza" userId="c749adf2e4d41ece" providerId="LiveId" clId="{42CC083C-164D-F64B-96C3-E4F098C7234F}"/>
    <pc:docChg chg="undo custSel addSld delSld modSld">
      <pc:chgData name="Fabián Sanhueza" userId="c749adf2e4d41ece" providerId="LiveId" clId="{42CC083C-164D-F64B-96C3-E4F098C7234F}" dt="2025-03-06T14:00:28.092" v="1087"/>
      <pc:docMkLst>
        <pc:docMk/>
      </pc:docMkLst>
      <pc:sldChg chg="modSp mod">
        <pc:chgData name="Fabián Sanhueza" userId="c749adf2e4d41ece" providerId="LiveId" clId="{42CC083C-164D-F64B-96C3-E4F098C7234F}" dt="2025-03-06T13:49:05.810" v="1" actId="20577"/>
        <pc:sldMkLst>
          <pc:docMk/>
          <pc:sldMk cId="3137933092" sldId="256"/>
        </pc:sldMkLst>
      </pc:sldChg>
      <pc:sldChg chg="modSp mod">
        <pc:chgData name="Fabián Sanhueza" userId="c749adf2e4d41ece" providerId="LiveId" clId="{42CC083C-164D-F64B-96C3-E4F098C7234F}" dt="2025-03-06T13:52:51.154" v="512" actId="20577"/>
        <pc:sldMkLst>
          <pc:docMk/>
          <pc:sldMk cId="2860363997" sldId="311"/>
        </pc:sldMkLst>
        <pc:spChg chg="mod">
          <ac:chgData name="Fabián Sanhueza" userId="c749adf2e4d41ece" providerId="LiveId" clId="{42CC083C-164D-F64B-96C3-E4F098C7234F}" dt="2025-03-06T13:50:17.717" v="114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42CC083C-164D-F64B-96C3-E4F098C7234F}" dt="2025-03-06T13:51:05.902" v="288" actId="11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42CC083C-164D-F64B-96C3-E4F098C7234F}" dt="2025-03-06T13:51:17.454" v="334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42CC083C-164D-F64B-96C3-E4F098C7234F}" dt="2025-03-06T13:49:42.971" v="17"/>
        <pc:sldMkLst>
          <pc:docMk/>
          <pc:sldMk cId="3297025274" sldId="315"/>
        </pc:sldMkLst>
        <pc:spChg chg="mod">
          <ac:chgData name="Fabián Sanhueza" userId="c749adf2e4d41ece" providerId="LiveId" clId="{42CC083C-164D-F64B-96C3-E4F098C7234F}" dt="2025-03-06T13:49:42.971" v="1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42CC083C-164D-F64B-96C3-E4F098C7234F}" dt="2025-03-06T13:49:15.505" v="10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42CC083C-164D-F64B-96C3-E4F098C7234F}" dt="2025-03-06T13:55:30.849" v="527" actId="2696"/>
        <pc:sldMkLst>
          <pc:docMk/>
          <pc:sldMk cId="1309898742" sldId="318"/>
        </pc:sldMkLst>
      </pc:sldChg>
      <pc:sldChg chg="modSp mod modAnim">
        <pc:chgData name="Fabián Sanhueza" userId="c749adf2e4d41ece" providerId="LiveId" clId="{42CC083C-164D-F64B-96C3-E4F098C7234F}" dt="2025-03-06T13:58:06.110" v="890"/>
        <pc:sldMkLst>
          <pc:docMk/>
          <pc:sldMk cId="3543832455" sldId="320"/>
        </pc:sldMkLst>
      </pc:sldChg>
      <pc:sldChg chg="del">
        <pc:chgData name="Fabián Sanhueza" userId="c749adf2e4d41ece" providerId="LiveId" clId="{42CC083C-164D-F64B-96C3-E4F098C7234F}" dt="2025-03-06T13:55:30.959" v="533" actId="2696"/>
        <pc:sldMkLst>
          <pc:docMk/>
          <pc:sldMk cId="2133560426" sldId="330"/>
        </pc:sldMkLst>
      </pc:sldChg>
      <pc:sldChg chg="delSp mod">
        <pc:chgData name="Fabián Sanhueza" userId="c749adf2e4d41ece" providerId="LiveId" clId="{42CC083C-164D-F64B-96C3-E4F098C7234F}" dt="2025-03-06T13:53:10.128" v="513" actId="478"/>
        <pc:sldMkLst>
          <pc:docMk/>
          <pc:sldMk cId="1573336234" sldId="331"/>
        </pc:sldMkLst>
      </pc:sldChg>
      <pc:sldChg chg="del">
        <pc:chgData name="Fabián Sanhueza" userId="c749adf2e4d41ece" providerId="LiveId" clId="{42CC083C-164D-F64B-96C3-E4F098C7234F}" dt="2025-03-06T13:55:24.395" v="522" actId="2696"/>
        <pc:sldMkLst>
          <pc:docMk/>
          <pc:sldMk cId="2087265197" sldId="332"/>
        </pc:sldMkLst>
      </pc:sldChg>
      <pc:sldChg chg="del">
        <pc:chgData name="Fabián Sanhueza" userId="c749adf2e4d41ece" providerId="LiveId" clId="{42CC083C-164D-F64B-96C3-E4F098C7234F}" dt="2025-03-06T13:55:24.380" v="521" actId="2696"/>
        <pc:sldMkLst>
          <pc:docMk/>
          <pc:sldMk cId="1748455693" sldId="333"/>
        </pc:sldMkLst>
      </pc:sldChg>
      <pc:sldChg chg="modSp mod modAnim">
        <pc:chgData name="Fabián Sanhueza" userId="c749adf2e4d41ece" providerId="LiveId" clId="{42CC083C-164D-F64B-96C3-E4F098C7234F}" dt="2025-03-06T14:00:24.274" v="1083" actId="20577"/>
        <pc:sldMkLst>
          <pc:docMk/>
          <pc:sldMk cId="900369832" sldId="334"/>
        </pc:sldMkLst>
      </pc:sldChg>
      <pc:sldChg chg="del">
        <pc:chgData name="Fabián Sanhueza" userId="c749adf2e4d41ece" providerId="LiveId" clId="{42CC083C-164D-F64B-96C3-E4F098C7234F}" dt="2025-03-06T13:55:30.814" v="523" actId="2696"/>
        <pc:sldMkLst>
          <pc:docMk/>
          <pc:sldMk cId="4221189593" sldId="335"/>
        </pc:sldMkLst>
      </pc:sldChg>
      <pc:sldChg chg="del">
        <pc:chgData name="Fabián Sanhueza" userId="c749adf2e4d41ece" providerId="LiveId" clId="{42CC083C-164D-F64B-96C3-E4F098C7234F}" dt="2025-03-06T13:55:30.849" v="526" actId="2696"/>
        <pc:sldMkLst>
          <pc:docMk/>
          <pc:sldMk cId="3582056332" sldId="336"/>
        </pc:sldMkLst>
      </pc:sldChg>
      <pc:sldChg chg="del">
        <pc:chgData name="Fabián Sanhueza" userId="c749adf2e4d41ece" providerId="LiveId" clId="{42CC083C-164D-F64B-96C3-E4F098C7234F}" dt="2025-03-06T13:55:30.880" v="530" actId="2696"/>
        <pc:sldMkLst>
          <pc:docMk/>
          <pc:sldMk cId="3439936880" sldId="338"/>
        </pc:sldMkLst>
      </pc:sldChg>
      <pc:sldChg chg="del">
        <pc:chgData name="Fabián Sanhueza" userId="c749adf2e4d41ece" providerId="LiveId" clId="{42CC083C-164D-F64B-96C3-E4F098C7234F}" dt="2025-03-06T13:55:30.879" v="529" actId="2696"/>
        <pc:sldMkLst>
          <pc:docMk/>
          <pc:sldMk cId="273163328" sldId="339"/>
        </pc:sldMkLst>
      </pc:sldChg>
      <pc:sldChg chg="del">
        <pc:chgData name="Fabián Sanhueza" userId="c749adf2e4d41ece" providerId="LiveId" clId="{42CC083C-164D-F64B-96C3-E4F098C7234F}" dt="2025-03-06T13:55:30.828" v="525" actId="2696"/>
        <pc:sldMkLst>
          <pc:docMk/>
          <pc:sldMk cId="1831894018" sldId="340"/>
        </pc:sldMkLst>
      </pc:sldChg>
      <pc:sldChg chg="addSp delSp modSp mod">
        <pc:chgData name="Fabián Sanhueza" userId="c749adf2e4d41ece" providerId="LiveId" clId="{42CC083C-164D-F64B-96C3-E4F098C7234F}" dt="2025-03-06T13:55:17.548" v="520" actId="1076"/>
        <pc:sldMkLst>
          <pc:docMk/>
          <pc:sldMk cId="1082155955" sldId="341"/>
        </pc:sldMkLst>
      </pc:sldChg>
      <pc:sldChg chg="modSp add mod modAnim">
        <pc:chgData name="Fabián Sanhueza" userId="c749adf2e4d41ece" providerId="LiveId" clId="{42CC083C-164D-F64B-96C3-E4F098C7234F}" dt="2025-03-06T13:59:57.676" v="1028" actId="20577"/>
        <pc:sldMkLst>
          <pc:docMk/>
          <pc:sldMk cId="642849035" sldId="342"/>
        </pc:sldMkLst>
      </pc:sldChg>
      <pc:sldChg chg="del">
        <pc:chgData name="Fabián Sanhueza" userId="c749adf2e4d41ece" providerId="LiveId" clId="{42CC083C-164D-F64B-96C3-E4F098C7234F}" dt="2025-03-06T13:55:30.878" v="528" actId="2696"/>
        <pc:sldMkLst>
          <pc:docMk/>
          <pc:sldMk cId="1238699436" sldId="342"/>
        </pc:sldMkLst>
      </pc:sldChg>
      <pc:sldChg chg="add">
        <pc:chgData name="Fabián Sanhueza" userId="c749adf2e4d41ece" providerId="LiveId" clId="{42CC083C-164D-F64B-96C3-E4F098C7234F}" dt="2025-03-06T14:00:27.021" v="1084"/>
        <pc:sldMkLst>
          <pc:docMk/>
          <pc:sldMk cId="241709750" sldId="343"/>
        </pc:sldMkLst>
      </pc:sldChg>
      <pc:sldChg chg="del">
        <pc:chgData name="Fabián Sanhueza" userId="c749adf2e4d41ece" providerId="LiveId" clId="{42CC083C-164D-F64B-96C3-E4F098C7234F}" dt="2025-03-06T13:55:30.969" v="534" actId="2696"/>
        <pc:sldMkLst>
          <pc:docMk/>
          <pc:sldMk cId="656870763" sldId="343"/>
        </pc:sldMkLst>
      </pc:sldChg>
      <pc:sldChg chg="del">
        <pc:chgData name="Fabián Sanhueza" userId="c749adf2e4d41ece" providerId="LiveId" clId="{42CC083C-164D-F64B-96C3-E4F098C7234F}" dt="2025-03-06T13:55:30.928" v="532" actId="2696"/>
        <pc:sldMkLst>
          <pc:docMk/>
          <pc:sldMk cId="266572886" sldId="344"/>
        </pc:sldMkLst>
      </pc:sldChg>
      <pc:sldChg chg="add">
        <pc:chgData name="Fabián Sanhueza" userId="c749adf2e4d41ece" providerId="LiveId" clId="{42CC083C-164D-F64B-96C3-E4F098C7234F}" dt="2025-03-06T14:00:27.116" v="1085"/>
        <pc:sldMkLst>
          <pc:docMk/>
          <pc:sldMk cId="1278767886" sldId="344"/>
        </pc:sldMkLst>
      </pc:sldChg>
      <pc:sldChg chg="del">
        <pc:chgData name="Fabián Sanhueza" userId="c749adf2e4d41ece" providerId="LiveId" clId="{42CC083C-164D-F64B-96C3-E4F098C7234F}" dt="2025-03-06T13:55:30.827" v="524" actId="2696"/>
        <pc:sldMkLst>
          <pc:docMk/>
          <pc:sldMk cId="1276697026" sldId="345"/>
        </pc:sldMkLst>
      </pc:sldChg>
      <pc:sldChg chg="add">
        <pc:chgData name="Fabián Sanhueza" userId="c749adf2e4d41ece" providerId="LiveId" clId="{42CC083C-164D-F64B-96C3-E4F098C7234F}" dt="2025-03-06T14:00:27.480" v="1086"/>
        <pc:sldMkLst>
          <pc:docMk/>
          <pc:sldMk cId="3660493621" sldId="345"/>
        </pc:sldMkLst>
      </pc:sldChg>
      <pc:sldChg chg="add">
        <pc:chgData name="Fabián Sanhueza" userId="c749adf2e4d41ece" providerId="LiveId" clId="{42CC083C-164D-F64B-96C3-E4F098C7234F}" dt="2025-03-06T14:00:28.092" v="1087"/>
        <pc:sldMkLst>
          <pc:docMk/>
          <pc:sldMk cId="868185755" sldId="346"/>
        </pc:sldMkLst>
      </pc:sldChg>
      <pc:sldChg chg="del">
        <pc:chgData name="Fabián Sanhueza" userId="c749adf2e4d41ece" providerId="LiveId" clId="{42CC083C-164D-F64B-96C3-E4F098C7234F}" dt="2025-03-06T13:55:30.901" v="531" actId="2696"/>
        <pc:sldMkLst>
          <pc:docMk/>
          <pc:sldMk cId="1640594691" sldId="346"/>
        </pc:sldMkLst>
      </pc:sldChg>
    </pc:docChg>
  </pc:docChgLst>
  <pc:docChgLst>
    <pc:chgData name="Fabián Sanhueza" userId="c749adf2e4d41ece" providerId="LiveId" clId="{85626E1D-CA8C-BC47-A1B3-EDF8D8D566D3}"/>
    <pc:docChg chg="undo custSel addSld delSld modSld">
      <pc:chgData name="Fabián Sanhueza" userId="c749adf2e4d41ece" providerId="LiveId" clId="{85626E1D-CA8C-BC47-A1B3-EDF8D8D566D3}" dt="2025-04-16T13:31:45.341" v="850" actId="166"/>
      <pc:docMkLst>
        <pc:docMk/>
      </pc:docMkLst>
      <pc:sldChg chg="addSp delSp modSp mod delAnim modAnim">
        <pc:chgData name="Fabián Sanhueza" userId="c749adf2e4d41ece" providerId="LiveId" clId="{85626E1D-CA8C-BC47-A1B3-EDF8D8D566D3}" dt="2025-04-16T13:05:40.742" v="277" actId="14100"/>
        <pc:sldMkLst>
          <pc:docMk/>
          <pc:sldMk cId="2860363997" sldId="311"/>
        </pc:sldMkLst>
        <pc:spChg chg="mod">
          <ac:chgData name="Fabián Sanhueza" userId="c749adf2e4d41ece" providerId="LiveId" clId="{85626E1D-CA8C-BC47-A1B3-EDF8D8D566D3}" dt="2025-04-16T13:02:47.703" v="66" actId="14100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85626E1D-CA8C-BC47-A1B3-EDF8D8D566D3}" dt="2025-04-16T13:03:32.276" v="167" actId="1076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85626E1D-CA8C-BC47-A1B3-EDF8D8D566D3}" dt="2025-04-16T13:05:08.485" v="271" actId="14100"/>
          <ac:spMkLst>
            <pc:docMk/>
            <pc:sldMk cId="2860363997" sldId="311"/>
            <ac:spMk id="7" creationId="{ABB8AF62-D2D9-4199-A917-479310C03BDC}"/>
          </ac:spMkLst>
        </pc:spChg>
        <pc:spChg chg="del">
          <ac:chgData name="Fabián Sanhueza" userId="c749adf2e4d41ece" providerId="LiveId" clId="{85626E1D-CA8C-BC47-A1B3-EDF8D8D566D3}" dt="2025-04-16T13:02:43.345" v="63" actId="478"/>
          <ac:spMkLst>
            <pc:docMk/>
            <pc:sldMk cId="2860363997" sldId="311"/>
            <ac:spMk id="8" creationId="{DFA317C5-0D06-D5C6-5F22-4BAAB4DF338E}"/>
          </ac:spMkLst>
        </pc:spChg>
        <pc:picChg chg="add mod">
          <ac:chgData name="Fabián Sanhueza" userId="c749adf2e4d41ece" providerId="LiveId" clId="{85626E1D-CA8C-BC47-A1B3-EDF8D8D566D3}" dt="2025-04-16T13:05:40.742" v="277" actId="14100"/>
          <ac:picMkLst>
            <pc:docMk/>
            <pc:sldMk cId="2860363997" sldId="311"/>
            <ac:picMk id="9" creationId="{C557ACCD-13E2-AA3D-5333-63EFC0B13516}"/>
          </ac:picMkLst>
        </pc:picChg>
      </pc:sldChg>
      <pc:sldChg chg="modSp mod">
        <pc:chgData name="Fabián Sanhueza" userId="c749adf2e4d41ece" providerId="LiveId" clId="{85626E1D-CA8C-BC47-A1B3-EDF8D8D566D3}" dt="2025-04-16T13:06:36.578" v="395" actId="20577"/>
        <pc:sldMkLst>
          <pc:docMk/>
          <pc:sldMk cId="3297025274" sldId="315"/>
        </pc:sldMkLst>
        <pc:spChg chg="mod">
          <ac:chgData name="Fabián Sanhueza" userId="c749adf2e4d41ece" providerId="LiveId" clId="{85626E1D-CA8C-BC47-A1B3-EDF8D8D566D3}" dt="2025-04-16T13:06:36.578" v="395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85626E1D-CA8C-BC47-A1B3-EDF8D8D566D3}" dt="2025-04-16T13:02:16.802" v="7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">
        <pc:chgData name="Fabián Sanhueza" userId="c749adf2e4d41ece" providerId="LiveId" clId="{85626E1D-CA8C-BC47-A1B3-EDF8D8D566D3}" dt="2025-04-16T13:11:16.923" v="603" actId="1076"/>
        <pc:sldMkLst>
          <pc:docMk/>
          <pc:sldMk cId="3152126791" sldId="353"/>
        </pc:sldMkLst>
        <pc:spChg chg="mod">
          <ac:chgData name="Fabián Sanhueza" userId="c749adf2e4d41ece" providerId="LiveId" clId="{85626E1D-CA8C-BC47-A1B3-EDF8D8D566D3}" dt="2025-04-16T13:09:01.813" v="485" actId="20577"/>
          <ac:spMkLst>
            <pc:docMk/>
            <pc:sldMk cId="3152126791" sldId="353"/>
            <ac:spMk id="2" creationId="{12EEC739-0F95-B674-4446-843E2D8FA807}"/>
          </ac:spMkLst>
        </pc:spChg>
        <pc:spChg chg="mod">
          <ac:chgData name="Fabián Sanhueza" userId="c749adf2e4d41ece" providerId="LiveId" clId="{85626E1D-CA8C-BC47-A1B3-EDF8D8D566D3}" dt="2025-04-16T13:09:13.059" v="578" actId="113"/>
          <ac:spMkLst>
            <pc:docMk/>
            <pc:sldMk cId="3152126791" sldId="353"/>
            <ac:spMk id="3" creationId="{1D3AEBFC-33D7-0650-EACB-818EDE224E83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2" creationId="{82DA921B-10D8-F7E6-C7B0-6375C2BB0095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3" creationId="{619CB8C8-49F8-09A2-422E-F4FC9D6B1645}"/>
          </ac:spMkLst>
        </pc:spChg>
        <pc:spChg chg="del">
          <ac:chgData name="Fabián Sanhueza" userId="c749adf2e4d41ece" providerId="LiveId" clId="{85626E1D-CA8C-BC47-A1B3-EDF8D8D566D3}" dt="2025-04-16T13:09:18.377" v="580" actId="478"/>
          <ac:spMkLst>
            <pc:docMk/>
            <pc:sldMk cId="3152126791" sldId="353"/>
            <ac:spMk id="14" creationId="{F754A27B-C28A-5864-E46F-FE1ADAA875F7}"/>
          </ac:spMkLst>
        </pc:sp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9" creationId="{D92FB130-E22D-392E-1597-984954FBB701}"/>
          </ac:picMkLst>
        </pc:pic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10" creationId="{9609B785-5217-A1B7-E48E-AF1D97C66846}"/>
          </ac:picMkLst>
        </pc:picChg>
        <pc:picChg chg="del">
          <ac:chgData name="Fabián Sanhueza" userId="c749adf2e4d41ece" providerId="LiveId" clId="{85626E1D-CA8C-BC47-A1B3-EDF8D8D566D3}" dt="2025-04-16T13:09:15.664" v="579" actId="478"/>
          <ac:picMkLst>
            <pc:docMk/>
            <pc:sldMk cId="3152126791" sldId="353"/>
            <ac:picMk id="11" creationId="{06EDB4C0-6F31-8A6D-1010-ABA8F825D641}"/>
          </ac:picMkLst>
        </pc:picChg>
        <pc:picChg chg="add mod modCrop">
          <ac:chgData name="Fabián Sanhueza" userId="c749adf2e4d41ece" providerId="LiveId" clId="{85626E1D-CA8C-BC47-A1B3-EDF8D8D566D3}" dt="2025-04-16T13:09:51.891" v="586" actId="732"/>
          <ac:picMkLst>
            <pc:docMk/>
            <pc:sldMk cId="3152126791" sldId="353"/>
            <ac:picMk id="15" creationId="{63F1978A-CDFE-7597-3D73-17D30C8D9E6C}"/>
          </ac:picMkLst>
        </pc:picChg>
        <pc:picChg chg="add mod modCrop">
          <ac:chgData name="Fabián Sanhueza" userId="c749adf2e4d41ece" providerId="LiveId" clId="{85626E1D-CA8C-BC47-A1B3-EDF8D8D566D3}" dt="2025-04-16T13:09:58.328" v="589" actId="18131"/>
          <ac:picMkLst>
            <pc:docMk/>
            <pc:sldMk cId="3152126791" sldId="353"/>
            <ac:picMk id="16" creationId="{41A54434-DA75-EB29-6381-B86F685A827A}"/>
          </ac:picMkLst>
        </pc:picChg>
        <pc:picChg chg="add mod modCrop">
          <ac:chgData name="Fabián Sanhueza" userId="c749adf2e4d41ece" providerId="LiveId" clId="{85626E1D-CA8C-BC47-A1B3-EDF8D8D566D3}" dt="2025-04-16T13:10:07.349" v="592" actId="18131"/>
          <ac:picMkLst>
            <pc:docMk/>
            <pc:sldMk cId="3152126791" sldId="353"/>
            <ac:picMk id="17" creationId="{EB32C46F-2A33-70C0-BBA4-9DC13A954238}"/>
          </ac:picMkLst>
        </pc:picChg>
        <pc:picChg chg="add mod modCrop">
          <ac:chgData name="Fabián Sanhueza" userId="c749adf2e4d41ece" providerId="LiveId" clId="{85626E1D-CA8C-BC47-A1B3-EDF8D8D566D3}" dt="2025-04-16T13:10:16.431" v="595" actId="18131"/>
          <ac:picMkLst>
            <pc:docMk/>
            <pc:sldMk cId="3152126791" sldId="353"/>
            <ac:picMk id="18" creationId="{B5453BC6-C153-FB90-930E-78C06101D190}"/>
          </ac:picMkLst>
        </pc:picChg>
        <pc:picChg chg="add mod modCrop">
          <ac:chgData name="Fabián Sanhueza" userId="c749adf2e4d41ece" providerId="LiveId" clId="{85626E1D-CA8C-BC47-A1B3-EDF8D8D566D3}" dt="2025-04-16T13:10:38.586" v="599" actId="18131"/>
          <ac:picMkLst>
            <pc:docMk/>
            <pc:sldMk cId="3152126791" sldId="353"/>
            <ac:picMk id="19" creationId="{7D271179-D379-3AF3-CF82-E960ECC68D1C}"/>
          </ac:picMkLst>
        </pc:picChg>
        <pc:picChg chg="add mod modCrop">
          <ac:chgData name="Fabián Sanhueza" userId="c749adf2e4d41ece" providerId="LiveId" clId="{85626E1D-CA8C-BC47-A1B3-EDF8D8D566D3}" dt="2025-04-16T13:10:43.381" v="600" actId="18131"/>
          <ac:picMkLst>
            <pc:docMk/>
            <pc:sldMk cId="3152126791" sldId="353"/>
            <ac:picMk id="20" creationId="{80BB82A6-2C06-A61D-4D2B-5DD8C4046246}"/>
          </ac:picMkLst>
        </pc:picChg>
        <pc:picChg chg="add mod modCrop">
          <ac:chgData name="Fabián Sanhueza" userId="c749adf2e4d41ece" providerId="LiveId" clId="{85626E1D-CA8C-BC47-A1B3-EDF8D8D566D3}" dt="2025-04-16T13:11:16.923" v="603" actId="1076"/>
          <ac:picMkLst>
            <pc:docMk/>
            <pc:sldMk cId="3152126791" sldId="353"/>
            <ac:picMk id="21" creationId="{B9031780-C410-63E1-C0EE-17648BEC232B}"/>
          </ac:picMkLst>
        </pc:picChg>
        <pc:picChg chg="add mod modCrop">
          <ac:chgData name="Fabián Sanhueza" userId="c749adf2e4d41ece" providerId="LiveId" clId="{85626E1D-CA8C-BC47-A1B3-EDF8D8D566D3}" dt="2025-04-16T13:10:54.586" v="602" actId="18131"/>
          <ac:picMkLst>
            <pc:docMk/>
            <pc:sldMk cId="3152126791" sldId="353"/>
            <ac:picMk id="22" creationId="{D42AA585-0A8C-FE3B-1E3C-ECD8080F7899}"/>
          </ac:picMkLst>
        </pc:picChg>
      </pc:sldChg>
      <pc:sldChg chg="addSp delSp modSp mod delAnim">
        <pc:chgData name="Fabián Sanhueza" userId="c749adf2e4d41ece" providerId="LiveId" clId="{85626E1D-CA8C-BC47-A1B3-EDF8D8D566D3}" dt="2025-04-16T13:31:28.561" v="816"/>
        <pc:sldMkLst>
          <pc:docMk/>
          <pc:sldMk cId="1127897565" sldId="354"/>
        </pc:sldMkLst>
        <pc:spChg chg="mod">
          <ac:chgData name="Fabián Sanhueza" userId="c749adf2e4d41ece" providerId="LiveId" clId="{85626E1D-CA8C-BC47-A1B3-EDF8D8D566D3}" dt="2025-04-16T13:07:08.525" v="440" actId="20577"/>
          <ac:spMkLst>
            <pc:docMk/>
            <pc:sldMk cId="1127897565" sldId="354"/>
            <ac:spMk id="2" creationId="{8D931C84-DC5B-B729-0295-A68DF7D799D3}"/>
          </ac:spMkLst>
        </pc:spChg>
        <pc:spChg chg="del">
          <ac:chgData name="Fabián Sanhueza" userId="c749adf2e4d41ece" providerId="LiveId" clId="{85626E1D-CA8C-BC47-A1B3-EDF8D8D566D3}" dt="2025-04-16T13:06:55.304" v="397" actId="478"/>
          <ac:spMkLst>
            <pc:docMk/>
            <pc:sldMk cId="1127897565" sldId="354"/>
            <ac:spMk id="3" creationId="{3283C3CB-40E4-0077-CA34-1AF83C00894A}"/>
          </ac:spMkLst>
        </pc:spChg>
        <pc:picChg chg="add mod">
          <ac:chgData name="Fabián Sanhueza" userId="c749adf2e4d41ece" providerId="LiveId" clId="{85626E1D-CA8C-BC47-A1B3-EDF8D8D566D3}" dt="2025-04-16T13:06:59.254" v="400" actId="14100"/>
          <ac:picMkLst>
            <pc:docMk/>
            <pc:sldMk cId="1127897565" sldId="354"/>
            <ac:picMk id="9" creationId="{64988B05-6BBA-A6A2-FFEF-74BE71C16086}"/>
          </ac:picMkLst>
        </pc:picChg>
        <pc:picChg chg="add mod">
          <ac:chgData name="Fabián Sanhueza" userId="c749adf2e4d41ece" providerId="LiveId" clId="{85626E1D-CA8C-BC47-A1B3-EDF8D8D566D3}" dt="2025-04-16T13:31:28.561" v="816"/>
          <ac:picMkLst>
            <pc:docMk/>
            <pc:sldMk cId="1127897565" sldId="354"/>
            <ac:picMk id="10" creationId="{B42FF765-A956-03CB-B2A4-6DCE19CE56E5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2" creationId="{26C4412C-BB84-FF44-74C5-B63F4EB49B29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3" creationId="{C333AB7C-B8F4-55BA-7726-260C020CE05D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4" creationId="{F16862A3-EA58-C607-6756-CE03CCB0805F}"/>
          </ac:picMkLst>
        </pc:picChg>
        <pc:picChg chg="del">
          <ac:chgData name="Fabián Sanhueza" userId="c749adf2e4d41ece" providerId="LiveId" clId="{85626E1D-CA8C-BC47-A1B3-EDF8D8D566D3}" dt="2025-04-16T13:06:54.192" v="396" actId="478"/>
          <ac:picMkLst>
            <pc:docMk/>
            <pc:sldMk cId="1127897565" sldId="354"/>
            <ac:picMk id="15" creationId="{A1D73C9C-06D5-E053-BB2E-D7EB378DB7CE}"/>
          </ac:picMkLst>
        </pc:picChg>
      </pc:sldChg>
      <pc:sldChg chg="del">
        <pc:chgData name="Fabián Sanhueza" userId="c749adf2e4d41ece" providerId="LiveId" clId="{85626E1D-CA8C-BC47-A1B3-EDF8D8D566D3}" dt="2025-04-16T13:16:14.371" v="645" actId="2696"/>
        <pc:sldMkLst>
          <pc:docMk/>
          <pc:sldMk cId="2677367338" sldId="355"/>
        </pc:sldMkLst>
      </pc:sldChg>
      <pc:sldChg chg="del">
        <pc:chgData name="Fabián Sanhueza" userId="c749adf2e4d41ece" providerId="LiveId" clId="{85626E1D-CA8C-BC47-A1B3-EDF8D8D566D3}" dt="2025-04-16T13:29:05.598" v="744" actId="2696"/>
        <pc:sldMkLst>
          <pc:docMk/>
          <pc:sldMk cId="1419016105" sldId="356"/>
        </pc:sldMkLst>
      </pc:sldChg>
      <pc:sldChg chg="del">
        <pc:chgData name="Fabián Sanhueza" userId="c749adf2e4d41ece" providerId="LiveId" clId="{85626E1D-CA8C-BC47-A1B3-EDF8D8D566D3}" dt="2025-04-16T13:29:05.610" v="746" actId="2696"/>
        <pc:sldMkLst>
          <pc:docMk/>
          <pc:sldMk cId="4147704233" sldId="357"/>
        </pc:sldMkLst>
      </pc:sldChg>
      <pc:sldChg chg="del">
        <pc:chgData name="Fabián Sanhueza" userId="c749adf2e4d41ece" providerId="LiveId" clId="{85626E1D-CA8C-BC47-A1B3-EDF8D8D566D3}" dt="2025-04-16T13:29:05.622" v="749" actId="2696"/>
        <pc:sldMkLst>
          <pc:docMk/>
          <pc:sldMk cId="262671679" sldId="358"/>
        </pc:sldMkLst>
      </pc:sldChg>
      <pc:sldChg chg="del">
        <pc:chgData name="Fabián Sanhueza" userId="c749adf2e4d41ece" providerId="LiveId" clId="{85626E1D-CA8C-BC47-A1B3-EDF8D8D566D3}" dt="2025-04-16T13:29:05.784" v="776" actId="2696"/>
        <pc:sldMkLst>
          <pc:docMk/>
          <pc:sldMk cId="3601983606" sldId="359"/>
        </pc:sldMkLst>
      </pc:sldChg>
      <pc:sldChg chg="del">
        <pc:chgData name="Fabián Sanhueza" userId="c749adf2e4d41ece" providerId="LiveId" clId="{85626E1D-CA8C-BC47-A1B3-EDF8D8D566D3}" dt="2025-04-16T13:29:05.774" v="774" actId="2696"/>
        <pc:sldMkLst>
          <pc:docMk/>
          <pc:sldMk cId="2402325588" sldId="360"/>
        </pc:sldMkLst>
      </pc:sldChg>
      <pc:sldChg chg="del">
        <pc:chgData name="Fabián Sanhueza" userId="c749adf2e4d41ece" providerId="LiveId" clId="{85626E1D-CA8C-BC47-A1B3-EDF8D8D566D3}" dt="2025-04-16T13:29:05.701" v="765" actId="2696"/>
        <pc:sldMkLst>
          <pc:docMk/>
          <pc:sldMk cId="2219376490" sldId="361"/>
        </pc:sldMkLst>
      </pc:sldChg>
      <pc:sldChg chg="del">
        <pc:chgData name="Fabián Sanhueza" userId="c749adf2e4d41ece" providerId="LiveId" clId="{85626E1D-CA8C-BC47-A1B3-EDF8D8D566D3}" dt="2025-04-16T13:29:05.752" v="771" actId="2696"/>
        <pc:sldMkLst>
          <pc:docMk/>
          <pc:sldMk cId="1129584330" sldId="362"/>
        </pc:sldMkLst>
      </pc:sldChg>
      <pc:sldChg chg="del">
        <pc:chgData name="Fabián Sanhueza" userId="c749adf2e4d41ece" providerId="LiveId" clId="{85626E1D-CA8C-BC47-A1B3-EDF8D8D566D3}" dt="2025-04-16T13:29:05.698" v="761" actId="2696"/>
        <pc:sldMkLst>
          <pc:docMk/>
          <pc:sldMk cId="395865507" sldId="363"/>
        </pc:sldMkLst>
      </pc:sldChg>
      <pc:sldChg chg="del">
        <pc:chgData name="Fabián Sanhueza" userId="c749adf2e4d41ece" providerId="LiveId" clId="{85626E1D-CA8C-BC47-A1B3-EDF8D8D566D3}" dt="2025-04-16T13:29:05.701" v="766" actId="2696"/>
        <pc:sldMkLst>
          <pc:docMk/>
          <pc:sldMk cId="2830412572" sldId="364"/>
        </pc:sldMkLst>
      </pc:sldChg>
      <pc:sldChg chg="del">
        <pc:chgData name="Fabián Sanhueza" userId="c749adf2e4d41ece" providerId="LiveId" clId="{85626E1D-CA8C-BC47-A1B3-EDF8D8D566D3}" dt="2025-04-16T13:29:05.724" v="770" actId="2696"/>
        <pc:sldMkLst>
          <pc:docMk/>
          <pc:sldMk cId="2829238050" sldId="365"/>
        </pc:sldMkLst>
      </pc:sldChg>
      <pc:sldChg chg="del">
        <pc:chgData name="Fabián Sanhueza" userId="c749adf2e4d41ece" providerId="LiveId" clId="{85626E1D-CA8C-BC47-A1B3-EDF8D8D566D3}" dt="2025-04-16T13:29:05.649" v="757" actId="2696"/>
        <pc:sldMkLst>
          <pc:docMk/>
          <pc:sldMk cId="1395046823" sldId="366"/>
        </pc:sldMkLst>
      </pc:sldChg>
      <pc:sldChg chg="del">
        <pc:chgData name="Fabián Sanhueza" userId="c749adf2e4d41ece" providerId="LiveId" clId="{85626E1D-CA8C-BC47-A1B3-EDF8D8D566D3}" dt="2025-04-16T13:29:05.724" v="769" actId="2696"/>
        <pc:sldMkLst>
          <pc:docMk/>
          <pc:sldMk cId="4285237747" sldId="367"/>
        </pc:sldMkLst>
      </pc:sldChg>
      <pc:sldChg chg="del">
        <pc:chgData name="Fabián Sanhueza" userId="c749adf2e4d41ece" providerId="LiveId" clId="{85626E1D-CA8C-BC47-A1B3-EDF8D8D566D3}" dt="2025-04-16T13:29:05.772" v="772" actId="2696"/>
        <pc:sldMkLst>
          <pc:docMk/>
          <pc:sldMk cId="1384320671" sldId="369"/>
        </pc:sldMkLst>
      </pc:sldChg>
      <pc:sldChg chg="del">
        <pc:chgData name="Fabián Sanhueza" userId="c749adf2e4d41ece" providerId="LiveId" clId="{85626E1D-CA8C-BC47-A1B3-EDF8D8D566D3}" dt="2025-04-16T13:29:05.669" v="759" actId="2696"/>
        <pc:sldMkLst>
          <pc:docMk/>
          <pc:sldMk cId="3688956712" sldId="370"/>
        </pc:sldMkLst>
      </pc:sldChg>
      <pc:sldChg chg="del">
        <pc:chgData name="Fabián Sanhueza" userId="c749adf2e4d41ece" providerId="LiveId" clId="{85626E1D-CA8C-BC47-A1B3-EDF8D8D566D3}" dt="2025-04-16T13:29:05.648" v="756" actId="2696"/>
        <pc:sldMkLst>
          <pc:docMk/>
          <pc:sldMk cId="4072547649" sldId="371"/>
        </pc:sldMkLst>
      </pc:sldChg>
      <pc:sldChg chg="del">
        <pc:chgData name="Fabián Sanhueza" userId="c749adf2e4d41ece" providerId="LiveId" clId="{85626E1D-CA8C-BC47-A1B3-EDF8D8D566D3}" dt="2025-04-16T13:29:05.700" v="764" actId="2696"/>
        <pc:sldMkLst>
          <pc:docMk/>
          <pc:sldMk cId="1830069814" sldId="372"/>
        </pc:sldMkLst>
      </pc:sldChg>
      <pc:sldChg chg="del">
        <pc:chgData name="Fabián Sanhueza" userId="c749adf2e4d41ece" providerId="LiveId" clId="{85626E1D-CA8C-BC47-A1B3-EDF8D8D566D3}" dt="2025-04-16T13:29:05.697" v="760" actId="2696"/>
        <pc:sldMkLst>
          <pc:docMk/>
          <pc:sldMk cId="3383533039" sldId="373"/>
        </pc:sldMkLst>
      </pc:sldChg>
      <pc:sldChg chg="del">
        <pc:chgData name="Fabián Sanhueza" userId="c749adf2e4d41ece" providerId="LiveId" clId="{85626E1D-CA8C-BC47-A1B3-EDF8D8D566D3}" dt="2025-04-16T13:29:05.703" v="768" actId="2696"/>
        <pc:sldMkLst>
          <pc:docMk/>
          <pc:sldMk cId="3620081030" sldId="374"/>
        </pc:sldMkLst>
      </pc:sldChg>
      <pc:sldChg chg="del">
        <pc:chgData name="Fabián Sanhueza" userId="c749adf2e4d41ece" providerId="LiveId" clId="{85626E1D-CA8C-BC47-A1B3-EDF8D8D566D3}" dt="2025-04-16T13:29:05.699" v="763" actId="2696"/>
        <pc:sldMkLst>
          <pc:docMk/>
          <pc:sldMk cId="3208285860" sldId="375"/>
        </pc:sldMkLst>
      </pc:sldChg>
      <pc:sldChg chg="del">
        <pc:chgData name="Fabián Sanhueza" userId="c749adf2e4d41ece" providerId="LiveId" clId="{85626E1D-CA8C-BC47-A1B3-EDF8D8D566D3}" dt="2025-04-16T13:29:05.698" v="762" actId="2696"/>
        <pc:sldMkLst>
          <pc:docMk/>
          <pc:sldMk cId="3788953524" sldId="376"/>
        </pc:sldMkLst>
      </pc:sldChg>
      <pc:sldChg chg="del">
        <pc:chgData name="Fabián Sanhueza" userId="c749adf2e4d41ece" providerId="LiveId" clId="{85626E1D-CA8C-BC47-A1B3-EDF8D8D566D3}" dt="2025-04-16T13:29:05.624" v="751" actId="2696"/>
        <pc:sldMkLst>
          <pc:docMk/>
          <pc:sldMk cId="1039955437" sldId="377"/>
        </pc:sldMkLst>
      </pc:sldChg>
      <pc:sldChg chg="del">
        <pc:chgData name="Fabián Sanhueza" userId="c749adf2e4d41ece" providerId="LiveId" clId="{85626E1D-CA8C-BC47-A1B3-EDF8D8D566D3}" dt="2025-04-16T13:29:05.772" v="773" actId="2696"/>
        <pc:sldMkLst>
          <pc:docMk/>
          <pc:sldMk cId="1339550549" sldId="378"/>
        </pc:sldMkLst>
      </pc:sldChg>
      <pc:sldChg chg="del">
        <pc:chgData name="Fabián Sanhueza" userId="c749adf2e4d41ece" providerId="LiveId" clId="{85626E1D-CA8C-BC47-A1B3-EDF8D8D566D3}" dt="2025-04-16T13:29:05.703" v="767" actId="2696"/>
        <pc:sldMkLst>
          <pc:docMk/>
          <pc:sldMk cId="3850101070" sldId="379"/>
        </pc:sldMkLst>
      </pc:sldChg>
      <pc:sldChg chg="del">
        <pc:chgData name="Fabián Sanhueza" userId="c749adf2e4d41ece" providerId="LiveId" clId="{85626E1D-CA8C-BC47-A1B3-EDF8D8D566D3}" dt="2025-04-16T13:29:05.627" v="755" actId="2696"/>
        <pc:sldMkLst>
          <pc:docMk/>
          <pc:sldMk cId="1894125384" sldId="380"/>
        </pc:sldMkLst>
      </pc:sldChg>
      <pc:sldChg chg="del">
        <pc:chgData name="Fabián Sanhueza" userId="c749adf2e4d41ece" providerId="LiveId" clId="{85626E1D-CA8C-BC47-A1B3-EDF8D8D566D3}" dt="2025-04-16T13:29:05.774" v="775" actId="2696"/>
        <pc:sldMkLst>
          <pc:docMk/>
          <pc:sldMk cId="1889784185" sldId="381"/>
        </pc:sldMkLst>
      </pc:sldChg>
      <pc:sldChg chg="del">
        <pc:chgData name="Fabián Sanhueza" userId="c749adf2e4d41ece" providerId="LiveId" clId="{85626E1D-CA8C-BC47-A1B3-EDF8D8D566D3}" dt="2025-04-16T13:29:05.612" v="748" actId="2696"/>
        <pc:sldMkLst>
          <pc:docMk/>
          <pc:sldMk cId="2675550283" sldId="382"/>
        </pc:sldMkLst>
      </pc:sldChg>
      <pc:sldChg chg="del">
        <pc:chgData name="Fabián Sanhueza" userId="c749adf2e4d41ece" providerId="LiveId" clId="{85626E1D-CA8C-BC47-A1B3-EDF8D8D566D3}" dt="2025-04-16T13:29:05.611" v="747" actId="2696"/>
        <pc:sldMkLst>
          <pc:docMk/>
          <pc:sldMk cId="929180492" sldId="383"/>
        </pc:sldMkLst>
      </pc:sldChg>
      <pc:sldChg chg="del">
        <pc:chgData name="Fabián Sanhueza" userId="c749adf2e4d41ece" providerId="LiveId" clId="{85626E1D-CA8C-BC47-A1B3-EDF8D8D566D3}" dt="2025-04-16T13:29:05.626" v="754" actId="2696"/>
        <pc:sldMkLst>
          <pc:docMk/>
          <pc:sldMk cId="2330348650" sldId="384"/>
        </pc:sldMkLst>
      </pc:sldChg>
      <pc:sldChg chg="del">
        <pc:chgData name="Fabián Sanhueza" userId="c749adf2e4d41ece" providerId="LiveId" clId="{85626E1D-CA8C-BC47-A1B3-EDF8D8D566D3}" dt="2025-04-16T13:29:05.650" v="758" actId="2696"/>
        <pc:sldMkLst>
          <pc:docMk/>
          <pc:sldMk cId="2312757522" sldId="385"/>
        </pc:sldMkLst>
      </pc:sldChg>
      <pc:sldChg chg="del">
        <pc:chgData name="Fabián Sanhueza" userId="c749adf2e4d41ece" providerId="LiveId" clId="{85626E1D-CA8C-BC47-A1B3-EDF8D8D566D3}" dt="2025-04-16T13:29:05.599" v="745" actId="2696"/>
        <pc:sldMkLst>
          <pc:docMk/>
          <pc:sldMk cId="2993366715" sldId="386"/>
        </pc:sldMkLst>
      </pc:sldChg>
      <pc:sldChg chg="del">
        <pc:chgData name="Fabián Sanhueza" userId="c749adf2e4d41ece" providerId="LiveId" clId="{85626E1D-CA8C-BC47-A1B3-EDF8D8D566D3}" dt="2025-04-16T13:29:05.625" v="753" actId="2696"/>
        <pc:sldMkLst>
          <pc:docMk/>
          <pc:sldMk cId="354861846" sldId="387"/>
        </pc:sldMkLst>
      </pc:sldChg>
      <pc:sldChg chg="del">
        <pc:chgData name="Fabián Sanhueza" userId="c749adf2e4d41ece" providerId="LiveId" clId="{85626E1D-CA8C-BC47-A1B3-EDF8D8D566D3}" dt="2025-04-16T13:29:05.624" v="752" actId="2696"/>
        <pc:sldMkLst>
          <pc:docMk/>
          <pc:sldMk cId="3362903695" sldId="388"/>
        </pc:sldMkLst>
      </pc:sldChg>
      <pc:sldChg chg="del">
        <pc:chgData name="Fabián Sanhueza" userId="c749adf2e4d41ece" providerId="LiveId" clId="{85626E1D-CA8C-BC47-A1B3-EDF8D8D566D3}" dt="2025-04-16T13:29:05.623" v="750" actId="2696"/>
        <pc:sldMkLst>
          <pc:docMk/>
          <pc:sldMk cId="3424657919" sldId="389"/>
        </pc:sldMkLst>
      </pc:sldChg>
      <pc:sldChg chg="addSp delSp modSp add mod">
        <pc:chgData name="Fabián Sanhueza" userId="c749adf2e4d41ece" providerId="LiveId" clId="{85626E1D-CA8C-BC47-A1B3-EDF8D8D566D3}" dt="2025-04-16T13:07:40.578" v="450" actId="1076"/>
        <pc:sldMkLst>
          <pc:docMk/>
          <pc:sldMk cId="3348071438" sldId="390"/>
        </pc:sldMkLst>
        <pc:picChg chg="add mod">
          <ac:chgData name="Fabián Sanhueza" userId="c749adf2e4d41ece" providerId="LiveId" clId="{85626E1D-CA8C-BC47-A1B3-EDF8D8D566D3}" dt="2025-04-16T13:07:30.548" v="446"/>
          <ac:picMkLst>
            <pc:docMk/>
            <pc:sldMk cId="3348071438" sldId="390"/>
            <ac:picMk id="3" creationId="{74FCC390-640F-F57B-0AA8-689FAB58C705}"/>
          </ac:picMkLst>
        </pc:picChg>
        <pc:picChg chg="del">
          <ac:chgData name="Fabián Sanhueza" userId="c749adf2e4d41ece" providerId="LiveId" clId="{85626E1D-CA8C-BC47-A1B3-EDF8D8D566D3}" dt="2025-04-16T13:07:28.584" v="442" actId="478"/>
          <ac:picMkLst>
            <pc:docMk/>
            <pc:sldMk cId="3348071438" sldId="390"/>
            <ac:picMk id="9" creationId="{1EC8FB47-4673-27B4-6362-AF1172BD28C5}"/>
          </ac:picMkLst>
        </pc:picChg>
        <pc:picChg chg="add mod">
          <ac:chgData name="Fabián Sanhueza" userId="c749adf2e4d41ece" providerId="LiveId" clId="{85626E1D-CA8C-BC47-A1B3-EDF8D8D566D3}" dt="2025-04-16T13:07:40.578" v="450" actId="1076"/>
          <ac:picMkLst>
            <pc:docMk/>
            <pc:sldMk cId="3348071438" sldId="390"/>
            <ac:picMk id="10" creationId="{95FE1F94-80BD-B4E8-5D2B-10BB121F013C}"/>
          </ac:picMkLst>
        </pc:picChg>
      </pc:sldChg>
      <pc:sldChg chg="addSp delSp modSp add mod">
        <pc:chgData name="Fabián Sanhueza" userId="c749adf2e4d41ece" providerId="LiveId" clId="{85626E1D-CA8C-BC47-A1B3-EDF8D8D566D3}" dt="2025-04-16T13:08:36.886" v="459" actId="1076"/>
        <pc:sldMkLst>
          <pc:docMk/>
          <pc:sldMk cId="66273423" sldId="391"/>
        </pc:sldMkLst>
        <pc:picChg chg="add mod modCrop">
          <ac:chgData name="Fabián Sanhueza" userId="c749adf2e4d41ece" providerId="LiveId" clId="{85626E1D-CA8C-BC47-A1B3-EDF8D8D566D3}" dt="2025-04-16T13:08:36.886" v="459" actId="1076"/>
          <ac:picMkLst>
            <pc:docMk/>
            <pc:sldMk cId="66273423" sldId="391"/>
            <ac:picMk id="3" creationId="{4C83E9CD-F1A9-DC63-14F8-D680BE6D1C38}"/>
          </ac:picMkLst>
        </pc:picChg>
        <pc:picChg chg="del">
          <ac:chgData name="Fabián Sanhueza" userId="c749adf2e4d41ece" providerId="LiveId" clId="{85626E1D-CA8C-BC47-A1B3-EDF8D8D566D3}" dt="2025-04-16T13:07:44.704" v="452" actId="478"/>
          <ac:picMkLst>
            <pc:docMk/>
            <pc:sldMk cId="66273423" sldId="391"/>
            <ac:picMk id="10" creationId="{F21102CA-84C2-A6E9-B669-4DE99F5420C5}"/>
          </ac:picMkLst>
        </pc:picChg>
      </pc:sldChg>
      <pc:sldChg chg="addSp delSp modSp add mod modAnim">
        <pc:chgData name="Fabián Sanhueza" userId="c749adf2e4d41ece" providerId="LiveId" clId="{85626E1D-CA8C-BC47-A1B3-EDF8D8D566D3}" dt="2025-04-16T13:13:59.253" v="628"/>
        <pc:sldMkLst>
          <pc:docMk/>
          <pc:sldMk cId="969070145" sldId="392"/>
        </pc:sldMkLst>
        <pc:spChg chg="del">
          <ac:chgData name="Fabián Sanhueza" userId="c749adf2e4d41ece" providerId="LiveId" clId="{85626E1D-CA8C-BC47-A1B3-EDF8D8D566D3}" dt="2025-04-16T13:12:38.652" v="606" actId="478"/>
          <ac:spMkLst>
            <pc:docMk/>
            <pc:sldMk cId="969070145" sldId="392"/>
            <ac:spMk id="3" creationId="{8BD271F8-6D36-58C5-B4AB-29274FA0EF52}"/>
          </ac:spMkLst>
        </pc:spChg>
        <pc:picChg chg="add mod">
          <ac:chgData name="Fabián Sanhueza" userId="c749adf2e4d41ece" providerId="LiveId" clId="{85626E1D-CA8C-BC47-A1B3-EDF8D8D566D3}" dt="2025-04-16T13:12:45.028" v="611" actId="14100"/>
          <ac:picMkLst>
            <pc:docMk/>
            <pc:sldMk cId="969070145" sldId="392"/>
            <ac:picMk id="9" creationId="{B05933EA-7FE3-5833-E47F-F2FFC122ED81}"/>
          </ac:picMkLst>
        </pc:picChg>
        <pc:picChg chg="add mod modCrop">
          <ac:chgData name="Fabián Sanhueza" userId="c749adf2e4d41ece" providerId="LiveId" clId="{85626E1D-CA8C-BC47-A1B3-EDF8D8D566D3}" dt="2025-04-16T13:13:50.759" v="624" actId="1076"/>
          <ac:picMkLst>
            <pc:docMk/>
            <pc:sldMk cId="969070145" sldId="392"/>
            <ac:picMk id="10" creationId="{1437859C-07B0-C5F1-E054-1B00B76B91E6}"/>
          </ac:picMkLst>
        </pc:picChg>
        <pc:picChg chg="add mod modCrop">
          <ac:chgData name="Fabián Sanhueza" userId="c749adf2e4d41ece" providerId="LiveId" clId="{85626E1D-CA8C-BC47-A1B3-EDF8D8D566D3}" dt="2025-04-16T13:13:34.931" v="622" actId="1076"/>
          <ac:picMkLst>
            <pc:docMk/>
            <pc:sldMk cId="969070145" sldId="392"/>
            <ac:picMk id="11" creationId="{42380A08-8F9D-96C1-140C-2063183D4046}"/>
          </ac:picMkLst>
        </pc:picChg>
        <pc:picChg chg="add mod modCrop">
          <ac:chgData name="Fabián Sanhueza" userId="c749adf2e4d41ece" providerId="LiveId" clId="{85626E1D-CA8C-BC47-A1B3-EDF8D8D566D3}" dt="2025-04-16T13:13:52.189" v="625" actId="1076"/>
          <ac:picMkLst>
            <pc:docMk/>
            <pc:sldMk cId="969070145" sldId="392"/>
            <ac:picMk id="12" creationId="{61804C79-AC5C-F0FB-BC56-56CB64F38210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5" creationId="{22173C48-C7D9-B339-E1CB-028CC85C478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6" creationId="{BB87ADB8-2EF2-D89D-8851-508FAC7D7F6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7" creationId="{8D076E6C-F779-8F1D-EA0F-D4074B400CBD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8" creationId="{13EDFA20-ADF4-4647-CB8C-7AC2BCFD52F2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19" creationId="{604C2D79-ED12-6032-B984-8C1B9FC1C753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0" creationId="{421ECF24-E8B4-FF60-2113-22C0F5815DFB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1" creationId="{F3228A96-4F18-70AB-CED7-3B9B8BFE54B7}"/>
          </ac:picMkLst>
        </pc:picChg>
        <pc:picChg chg="del">
          <ac:chgData name="Fabián Sanhueza" userId="c749adf2e4d41ece" providerId="LiveId" clId="{85626E1D-CA8C-BC47-A1B3-EDF8D8D566D3}" dt="2025-04-16T13:11:30.152" v="605" actId="478"/>
          <ac:picMkLst>
            <pc:docMk/>
            <pc:sldMk cId="969070145" sldId="392"/>
            <ac:picMk id="22" creationId="{8E8777B0-0629-0B34-8E8E-6A08C7C6CE9D}"/>
          </ac:picMkLst>
        </pc:picChg>
      </pc:sldChg>
      <pc:sldChg chg="addSp delSp modSp add mod delAnim">
        <pc:chgData name="Fabián Sanhueza" userId="c749adf2e4d41ece" providerId="LiveId" clId="{85626E1D-CA8C-BC47-A1B3-EDF8D8D566D3}" dt="2025-04-16T13:14:30.639" v="635" actId="1076"/>
        <pc:sldMkLst>
          <pc:docMk/>
          <pc:sldMk cId="4042016290" sldId="393"/>
        </pc:sldMkLst>
        <pc:picChg chg="add mod">
          <ac:chgData name="Fabián Sanhueza" userId="c749adf2e4d41ece" providerId="LiveId" clId="{85626E1D-CA8C-BC47-A1B3-EDF8D8D566D3}" dt="2025-04-16T13:14:30.639" v="635" actId="1076"/>
          <ac:picMkLst>
            <pc:docMk/>
            <pc:sldMk cId="4042016290" sldId="393"/>
            <ac:picMk id="3" creationId="{1224DF8D-32EE-2216-80E0-3BF3734A13E9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9" creationId="{127D623B-6A1B-2AF0-0D2D-187F939184F1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0" creationId="{247EB237-6181-0903-0B50-927CE1AFB007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1" creationId="{C4BB86B1-FF2B-51D0-8B86-7F0FB683905D}"/>
          </ac:picMkLst>
        </pc:picChg>
        <pc:picChg chg="del">
          <ac:chgData name="Fabián Sanhueza" userId="c749adf2e4d41ece" providerId="LiveId" clId="{85626E1D-CA8C-BC47-A1B3-EDF8D8D566D3}" dt="2025-04-16T13:14:22.925" v="630" actId="478"/>
          <ac:picMkLst>
            <pc:docMk/>
            <pc:sldMk cId="4042016290" sldId="393"/>
            <ac:picMk id="12" creationId="{7D7D48EA-26A1-8ECE-BB5E-3D39484875C2}"/>
          </ac:picMkLst>
        </pc:picChg>
      </pc:sldChg>
      <pc:sldChg chg="addSp delSp modSp add mod">
        <pc:chgData name="Fabián Sanhueza" userId="c749adf2e4d41ece" providerId="LiveId" clId="{85626E1D-CA8C-BC47-A1B3-EDF8D8D566D3}" dt="2025-04-16T13:15:09.361" v="644" actId="2085"/>
        <pc:sldMkLst>
          <pc:docMk/>
          <pc:sldMk cId="3631895495" sldId="394"/>
        </pc:sldMkLst>
        <pc:spChg chg="add mod">
          <ac:chgData name="Fabián Sanhueza" userId="c749adf2e4d41ece" providerId="LiveId" clId="{85626E1D-CA8C-BC47-A1B3-EDF8D8D566D3}" dt="2025-04-16T13:15:09.361" v="644" actId="2085"/>
          <ac:spMkLst>
            <pc:docMk/>
            <pc:sldMk cId="3631895495" sldId="394"/>
            <ac:spMk id="10" creationId="{3497CCB3-B842-AD70-63DF-C2AB6213248D}"/>
          </ac:spMkLst>
        </pc:spChg>
        <pc:picChg chg="del">
          <ac:chgData name="Fabián Sanhueza" userId="c749adf2e4d41ece" providerId="LiveId" clId="{85626E1D-CA8C-BC47-A1B3-EDF8D8D566D3}" dt="2025-04-16T13:14:48.732" v="637" actId="478"/>
          <ac:picMkLst>
            <pc:docMk/>
            <pc:sldMk cId="3631895495" sldId="394"/>
            <ac:picMk id="3" creationId="{52719347-8D7F-D17E-0455-B83FF440407C}"/>
          </ac:picMkLst>
        </pc:picChg>
        <pc:picChg chg="add mod">
          <ac:chgData name="Fabián Sanhueza" userId="c749adf2e4d41ece" providerId="LiveId" clId="{85626E1D-CA8C-BC47-A1B3-EDF8D8D566D3}" dt="2025-04-16T13:14:54.145" v="641" actId="1076"/>
          <ac:picMkLst>
            <pc:docMk/>
            <pc:sldMk cId="3631895495" sldId="394"/>
            <ac:picMk id="9" creationId="{F24E5CA8-46EB-A232-5402-A3017DD9339F}"/>
          </ac:picMkLst>
        </pc:picChg>
      </pc:sldChg>
      <pc:sldChg chg="new del">
        <pc:chgData name="Fabián Sanhueza" userId="c749adf2e4d41ece" providerId="LiveId" clId="{85626E1D-CA8C-BC47-A1B3-EDF8D8D566D3}" dt="2025-04-16T13:16:22.264" v="654" actId="2696"/>
        <pc:sldMkLst>
          <pc:docMk/>
          <pc:sldMk cId="3061893828" sldId="395"/>
        </pc:sldMkLst>
      </pc:sldChg>
      <pc:sldChg chg="add del">
        <pc:chgData name="Fabián Sanhueza" userId="c749adf2e4d41ece" providerId="LiveId" clId="{85626E1D-CA8C-BC47-A1B3-EDF8D8D566D3}" dt="2025-04-16T13:16:22.274" v="655" actId="2696"/>
        <pc:sldMkLst>
          <pc:docMk/>
          <pc:sldMk cId="2176863835" sldId="396"/>
        </pc:sldMkLst>
      </pc:sldChg>
      <pc:sldChg chg="addSp delSp modSp add mod">
        <pc:chgData name="Fabián Sanhueza" userId="c749adf2e4d41ece" providerId="LiveId" clId="{85626E1D-CA8C-BC47-A1B3-EDF8D8D566D3}" dt="2025-04-16T13:28:56.601" v="743" actId="14100"/>
        <pc:sldMkLst>
          <pc:docMk/>
          <pc:sldMk cId="4244987499" sldId="397"/>
        </pc:sldMkLst>
        <pc:spChg chg="mod">
          <ac:chgData name="Fabián Sanhueza" userId="c749adf2e4d41ece" providerId="LiveId" clId="{85626E1D-CA8C-BC47-A1B3-EDF8D8D566D3}" dt="2025-04-16T13:16:42.343" v="700" actId="20577"/>
          <ac:spMkLst>
            <pc:docMk/>
            <pc:sldMk cId="4244987499" sldId="397"/>
            <ac:spMk id="2" creationId="{74CA75C9-F897-DF8E-9AAE-EE020B4F81C0}"/>
          </ac:spMkLst>
        </pc:spChg>
        <pc:spChg chg="del">
          <ac:chgData name="Fabián Sanhueza" userId="c749adf2e4d41ece" providerId="LiveId" clId="{85626E1D-CA8C-BC47-A1B3-EDF8D8D566D3}" dt="2025-04-16T13:23:39.510" v="714" actId="478"/>
          <ac:spMkLst>
            <pc:docMk/>
            <pc:sldMk cId="4244987499" sldId="397"/>
            <ac:spMk id="10" creationId="{C553849C-5EBE-B8DF-96CA-A7A7CF7B22FB}"/>
          </ac:spMkLst>
        </pc:spChg>
        <pc:spChg chg="add mod">
          <ac:chgData name="Fabián Sanhueza" userId="c749adf2e4d41ece" providerId="LiveId" clId="{85626E1D-CA8C-BC47-A1B3-EDF8D8D566D3}" dt="2025-04-16T13:28:35.164" v="732" actId="2085"/>
          <ac:spMkLst>
            <pc:docMk/>
            <pc:sldMk cId="4244987499" sldId="397"/>
            <ac:spMk id="11" creationId="{36D1BB88-BDA9-D474-4096-3AE8409F9A39}"/>
          </ac:spMkLst>
        </pc:spChg>
        <pc:spChg chg="add del mod">
          <ac:chgData name="Fabián Sanhueza" userId="c749adf2e4d41ece" providerId="LiveId" clId="{85626E1D-CA8C-BC47-A1B3-EDF8D8D566D3}" dt="2025-04-16T13:28:46.423" v="738"/>
          <ac:spMkLst>
            <pc:docMk/>
            <pc:sldMk cId="4244987499" sldId="397"/>
            <ac:spMk id="12" creationId="{753FC361-2489-0C73-A6BC-0928547BBFCF}"/>
          </ac:spMkLst>
        </pc:spChg>
        <pc:spChg chg="add mod">
          <ac:chgData name="Fabián Sanhueza" userId="c749adf2e4d41ece" providerId="LiveId" clId="{85626E1D-CA8C-BC47-A1B3-EDF8D8D566D3}" dt="2025-04-16T13:28:45.395" v="736" actId="14100"/>
          <ac:spMkLst>
            <pc:docMk/>
            <pc:sldMk cId="4244987499" sldId="397"/>
            <ac:spMk id="13" creationId="{0E033DE9-740B-04B5-221F-352102685B74}"/>
          </ac:spMkLst>
        </pc:spChg>
        <pc:spChg chg="add mod">
          <ac:chgData name="Fabián Sanhueza" userId="c749adf2e4d41ece" providerId="LiveId" clId="{85626E1D-CA8C-BC47-A1B3-EDF8D8D566D3}" dt="2025-04-16T13:28:56.601" v="743" actId="14100"/>
          <ac:spMkLst>
            <pc:docMk/>
            <pc:sldMk cId="4244987499" sldId="397"/>
            <ac:spMk id="14" creationId="{6D575C10-4248-69C3-90D7-60CFF85FFFA9}"/>
          </ac:spMkLst>
        </pc:spChg>
        <pc:picChg chg="add mod">
          <ac:chgData name="Fabián Sanhueza" userId="c749adf2e4d41ece" providerId="LiveId" clId="{85626E1D-CA8C-BC47-A1B3-EDF8D8D566D3}" dt="2025-04-16T13:28:21.339" v="729"/>
          <ac:picMkLst>
            <pc:docMk/>
            <pc:sldMk cId="4244987499" sldId="397"/>
            <ac:picMk id="3" creationId="{BF15B906-57D9-F20E-0FB0-9BBDA8AC7083}"/>
          </ac:picMkLst>
        </pc:picChg>
        <pc:picChg chg="del">
          <ac:chgData name="Fabián Sanhueza" userId="c749adf2e4d41ece" providerId="LiveId" clId="{85626E1D-CA8C-BC47-A1B3-EDF8D8D566D3}" dt="2025-04-16T13:16:20.873" v="653" actId="478"/>
          <ac:picMkLst>
            <pc:docMk/>
            <pc:sldMk cId="4244987499" sldId="397"/>
            <ac:picMk id="9" creationId="{AA25B31B-34ED-C194-29FA-7902DB901D7E}"/>
          </ac:picMkLst>
        </pc:picChg>
      </pc:sldChg>
      <pc:sldChg chg="add del">
        <pc:chgData name="Fabián Sanhueza" userId="c749adf2e4d41ece" providerId="LiveId" clId="{85626E1D-CA8C-BC47-A1B3-EDF8D8D566D3}" dt="2025-04-16T13:16:19.881" v="652" actId="2890"/>
        <pc:sldMkLst>
          <pc:docMk/>
          <pc:sldMk cId="1525557855" sldId="398"/>
        </pc:sldMkLst>
      </pc:sldChg>
      <pc:sldChg chg="add del">
        <pc:chgData name="Fabián Sanhueza" userId="c749adf2e4d41ece" providerId="LiveId" clId="{85626E1D-CA8C-BC47-A1B3-EDF8D8D566D3}" dt="2025-04-16T13:16:36.857" v="687" actId="2696"/>
        <pc:sldMkLst>
          <pc:docMk/>
          <pc:sldMk cId="3930803160" sldId="398"/>
        </pc:sldMkLst>
      </pc:sldChg>
      <pc:sldChg chg="add del">
        <pc:chgData name="Fabián Sanhueza" userId="c749adf2e4d41ece" providerId="LiveId" clId="{85626E1D-CA8C-BC47-A1B3-EDF8D8D566D3}" dt="2025-04-16T13:16:46.371" v="704" actId="2696"/>
        <pc:sldMkLst>
          <pc:docMk/>
          <pc:sldMk cId="57750225" sldId="399"/>
        </pc:sldMkLst>
      </pc:sldChg>
      <pc:sldChg chg="add del">
        <pc:chgData name="Fabián Sanhueza" userId="c749adf2e4d41ece" providerId="LiveId" clId="{85626E1D-CA8C-BC47-A1B3-EDF8D8D566D3}" dt="2025-04-16T13:16:19.693" v="651" actId="2890"/>
        <pc:sldMkLst>
          <pc:docMk/>
          <pc:sldMk cId="4159257641" sldId="399"/>
        </pc:sldMkLst>
      </pc:sldChg>
      <pc:sldChg chg="add del">
        <pc:chgData name="Fabián Sanhueza" userId="c749adf2e4d41ece" providerId="LiveId" clId="{85626E1D-CA8C-BC47-A1B3-EDF8D8D566D3}" dt="2025-04-16T13:16:46.384" v="705" actId="2696"/>
        <pc:sldMkLst>
          <pc:docMk/>
          <pc:sldMk cId="919903981" sldId="400"/>
        </pc:sldMkLst>
      </pc:sldChg>
      <pc:sldChg chg="add del">
        <pc:chgData name="Fabián Sanhueza" userId="c749adf2e4d41ece" providerId="LiveId" clId="{85626E1D-CA8C-BC47-A1B3-EDF8D8D566D3}" dt="2025-04-16T13:16:46.396" v="706" actId="2696"/>
        <pc:sldMkLst>
          <pc:docMk/>
          <pc:sldMk cId="4197794539" sldId="401"/>
        </pc:sldMkLst>
      </pc:sldChg>
      <pc:sldChg chg="addSp modSp add mod">
        <pc:chgData name="Fabián Sanhueza" userId="c749adf2e4d41ece" providerId="LiveId" clId="{85626E1D-CA8C-BC47-A1B3-EDF8D8D566D3}" dt="2025-04-16T13:26:12.465" v="722" actId="1076"/>
        <pc:sldMkLst>
          <pc:docMk/>
          <pc:sldMk cId="296287655" sldId="402"/>
        </pc:sldMkLst>
        <pc:picChg chg="add mod">
          <ac:chgData name="Fabián Sanhueza" userId="c749adf2e4d41ece" providerId="LiveId" clId="{85626E1D-CA8C-BC47-A1B3-EDF8D8D566D3}" dt="2025-04-16T13:26:12.465" v="722" actId="1076"/>
          <ac:picMkLst>
            <pc:docMk/>
            <pc:sldMk cId="296287655" sldId="402"/>
            <ac:picMk id="3" creationId="{D9604255-A3F4-7C7A-6D13-5332C1AB7A5E}"/>
          </ac:picMkLst>
        </pc:picChg>
      </pc:sldChg>
      <pc:sldChg chg="addSp modSp add mod">
        <pc:chgData name="Fabián Sanhueza" userId="c749adf2e4d41ece" providerId="LiveId" clId="{85626E1D-CA8C-BC47-A1B3-EDF8D8D566D3}" dt="2025-04-16T13:26:17.506" v="724" actId="1076"/>
        <pc:sldMkLst>
          <pc:docMk/>
          <pc:sldMk cId="662358205" sldId="403"/>
        </pc:sldMkLst>
        <pc:picChg chg="add mod">
          <ac:chgData name="Fabián Sanhueza" userId="c749adf2e4d41ece" providerId="LiveId" clId="{85626E1D-CA8C-BC47-A1B3-EDF8D8D566D3}" dt="2025-04-16T13:26:17.506" v="724" actId="1076"/>
          <ac:picMkLst>
            <pc:docMk/>
            <pc:sldMk cId="662358205" sldId="403"/>
            <ac:picMk id="3" creationId="{8621B9EB-4823-6D0D-82D9-8996F9AF10F6}"/>
          </ac:picMkLst>
        </pc:picChg>
      </pc:sldChg>
      <pc:sldChg chg="addSp modSp add mod">
        <pc:chgData name="Fabián Sanhueza" userId="c749adf2e4d41ece" providerId="LiveId" clId="{85626E1D-CA8C-BC47-A1B3-EDF8D8D566D3}" dt="2025-04-16T13:28:12.739" v="728"/>
        <pc:sldMkLst>
          <pc:docMk/>
          <pc:sldMk cId="1744065818" sldId="404"/>
        </pc:sldMkLst>
        <pc:picChg chg="add mod">
          <ac:chgData name="Fabián Sanhueza" userId="c749adf2e4d41ece" providerId="LiveId" clId="{85626E1D-CA8C-BC47-A1B3-EDF8D8D566D3}" dt="2025-04-16T13:28:12.739" v="728"/>
          <ac:picMkLst>
            <pc:docMk/>
            <pc:sldMk cId="1744065818" sldId="404"/>
            <ac:picMk id="3" creationId="{464055DB-7FF0-763D-68ED-6EBD0D0D4065}"/>
          </ac:picMkLst>
        </pc:picChg>
      </pc:sldChg>
      <pc:sldChg chg="addSp delSp modSp add mod delAnim">
        <pc:chgData name="Fabián Sanhueza" userId="c749adf2e4d41ece" providerId="LiveId" clId="{85626E1D-CA8C-BC47-A1B3-EDF8D8D566D3}" dt="2025-04-16T13:31:45.341" v="850" actId="166"/>
        <pc:sldMkLst>
          <pc:docMk/>
          <pc:sldMk cId="1479913451" sldId="405"/>
        </pc:sldMkLst>
        <pc:spChg chg="del">
          <ac:chgData name="Fabián Sanhueza" userId="c749adf2e4d41ece" providerId="LiveId" clId="{85626E1D-CA8C-BC47-A1B3-EDF8D8D566D3}" dt="2025-04-16T13:31:32.414" v="819" actId="478"/>
          <ac:spMkLst>
            <pc:docMk/>
            <pc:sldMk cId="1479913451" sldId="405"/>
            <ac:spMk id="4" creationId="{3FC9CE96-7679-3C2C-5B94-94D668317545}"/>
          </ac:spMkLst>
        </pc:spChg>
        <pc:spChg chg="mod">
          <ac:chgData name="Fabián Sanhueza" userId="c749adf2e4d41ece" providerId="LiveId" clId="{85626E1D-CA8C-BC47-A1B3-EDF8D8D566D3}" dt="2025-04-16T13:31:39.615" v="849" actId="20577"/>
          <ac:spMkLst>
            <pc:docMk/>
            <pc:sldMk cId="1479913451" sldId="405"/>
            <ac:spMk id="5" creationId="{A8E72544-D6B7-EFA5-9F77-4E6A2333ADFD}"/>
          </ac:spMkLst>
        </pc:spChg>
        <pc:spChg chg="del">
          <ac:chgData name="Fabián Sanhueza" userId="c749adf2e4d41ece" providerId="LiveId" clId="{85626E1D-CA8C-BC47-A1B3-EDF8D8D566D3}" dt="2025-04-16T13:31:14.644" v="812" actId="478"/>
          <ac:spMkLst>
            <pc:docMk/>
            <pc:sldMk cId="1479913451" sldId="405"/>
            <ac:spMk id="6" creationId="{18C7879E-152A-9E13-94C1-4C7B589587B9}"/>
          </ac:spMkLst>
        </pc:spChg>
        <pc:spChg chg="del">
          <ac:chgData name="Fabián Sanhueza" userId="c749adf2e4d41ece" providerId="LiveId" clId="{85626E1D-CA8C-BC47-A1B3-EDF8D8D566D3}" dt="2025-04-16T13:31:14.644" v="812" actId="478"/>
          <ac:spMkLst>
            <pc:docMk/>
            <pc:sldMk cId="1479913451" sldId="405"/>
            <ac:spMk id="7" creationId="{F1B78DA6-D401-8E62-59EB-FA256826AF1B}"/>
          </ac:spMkLst>
        </pc:spChg>
        <pc:grpChg chg="mod">
          <ac:chgData name="Fabián Sanhueza" userId="c749adf2e4d41ece" providerId="LiveId" clId="{85626E1D-CA8C-BC47-A1B3-EDF8D8D566D3}" dt="2025-04-16T13:31:45.341" v="850" actId="166"/>
          <ac:grpSpMkLst>
            <pc:docMk/>
            <pc:sldMk cId="1479913451" sldId="405"/>
            <ac:grpSpMk id="2" creationId="{CADBA3D0-1DC0-19F2-CAFD-92377329E30B}"/>
          </ac:grpSpMkLst>
        </pc:grpChg>
        <pc:picChg chg="add mod">
          <ac:chgData name="Fabián Sanhueza" userId="c749adf2e4d41ece" providerId="LiveId" clId="{85626E1D-CA8C-BC47-A1B3-EDF8D8D566D3}" dt="2025-04-16T13:31:35.663" v="821" actId="14100"/>
          <ac:picMkLst>
            <pc:docMk/>
            <pc:sldMk cId="1479913451" sldId="405"/>
            <ac:picMk id="8" creationId="{F24475D0-090D-77FC-C455-FA201EBA7776}"/>
          </ac:picMkLst>
        </pc:picChg>
        <pc:picChg chg="del">
          <ac:chgData name="Fabián Sanhueza" userId="c749adf2e4d41ece" providerId="LiveId" clId="{85626E1D-CA8C-BC47-A1B3-EDF8D8D566D3}" dt="2025-04-16T13:31:14.644" v="812" actId="478"/>
          <ac:picMkLst>
            <pc:docMk/>
            <pc:sldMk cId="1479913451" sldId="405"/>
            <ac:picMk id="9" creationId="{D53BF6CE-BB7F-A842-FE73-E0906A10E0E1}"/>
          </ac:picMkLst>
        </pc:picChg>
        <pc:picChg chg="del">
          <ac:chgData name="Fabián Sanhueza" userId="c749adf2e4d41ece" providerId="LiveId" clId="{85626E1D-CA8C-BC47-A1B3-EDF8D8D566D3}" dt="2025-04-16T13:31:12.767" v="811" actId="478"/>
          <ac:picMkLst>
            <pc:docMk/>
            <pc:sldMk cId="1479913451" sldId="405"/>
            <ac:picMk id="10" creationId="{43CCE388-CDB9-9500-BFE6-8F1293236B81}"/>
          </ac:picMkLst>
        </pc:picChg>
      </pc:sldChg>
      <pc:sldChg chg="add del">
        <pc:chgData name="Fabián Sanhueza" userId="c749adf2e4d41ece" providerId="LiveId" clId="{85626E1D-CA8C-BC47-A1B3-EDF8D8D566D3}" dt="2025-04-16T13:31:16.086" v="814"/>
        <pc:sldMkLst>
          <pc:docMk/>
          <pc:sldMk cId="299401422" sldId="406"/>
        </pc:sldMkLst>
      </pc:sldChg>
    </pc:docChg>
  </pc:docChgLst>
  <pc:docChgLst>
    <pc:chgData name="Fabián Sanhueza" userId="c749adf2e4d41ece" providerId="LiveId" clId="{876C0FE5-528F-4744-8512-FDFB87164A46}"/>
    <pc:docChg chg="undo custSel delSld modSld">
      <pc:chgData name="Fabián Sanhueza" userId="c749adf2e4d41ece" providerId="LiveId" clId="{876C0FE5-528F-4744-8512-FDFB87164A46}" dt="2025-03-10T18:21:49.519" v="396" actId="478"/>
      <pc:docMkLst>
        <pc:docMk/>
      </pc:docMkLst>
      <pc:sldChg chg="del">
        <pc:chgData name="Fabián Sanhueza" userId="c749adf2e4d41ece" providerId="LiveId" clId="{876C0FE5-528F-4744-8512-FDFB87164A46}" dt="2025-03-10T18:19:22.078" v="0" actId="2696"/>
        <pc:sldMkLst>
          <pc:docMk/>
          <pc:sldMk cId="3137933092" sldId="256"/>
        </pc:sldMkLst>
      </pc:sldChg>
      <pc:sldChg chg="addSp delSp modSp mod addAnim delAnim">
        <pc:chgData name="Fabián Sanhueza" userId="c749adf2e4d41ece" providerId="LiveId" clId="{876C0FE5-528F-4744-8512-FDFB87164A46}" dt="2025-03-10T18:21:38.892" v="384" actId="20577"/>
        <pc:sldMkLst>
          <pc:docMk/>
          <pc:sldMk cId="2860363997" sldId="311"/>
        </pc:sldMkLst>
        <pc:spChg chg="mod">
          <ac:chgData name="Fabián Sanhueza" userId="c749adf2e4d41ece" providerId="LiveId" clId="{876C0FE5-528F-4744-8512-FDFB87164A46}" dt="2025-03-10T18:20:05.041" v="156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876C0FE5-528F-4744-8512-FDFB87164A46}" dt="2025-03-10T18:20:22.450" v="210" actId="20577"/>
          <ac:spMkLst>
            <pc:docMk/>
            <pc:sldMk cId="2860363997" sldId="311"/>
            <ac:spMk id="6" creationId="{EA5CD669-1323-44C6-8154-33CE030007DB}"/>
          </ac:spMkLst>
        </pc:spChg>
        <pc:spChg chg="add del mod">
          <ac:chgData name="Fabián Sanhueza" userId="c749adf2e4d41ece" providerId="LiveId" clId="{876C0FE5-528F-4744-8512-FDFB87164A46}" dt="2025-03-10T18:21:38.892" v="384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876C0FE5-528F-4744-8512-FDFB87164A46}" dt="2025-03-10T18:19:41.277" v="89" actId="20577"/>
        <pc:sldMkLst>
          <pc:docMk/>
          <pc:sldMk cId="3297025274" sldId="315"/>
        </pc:sldMkLst>
        <pc:spChg chg="mod">
          <ac:chgData name="Fabián Sanhueza" userId="c749adf2e4d41ece" providerId="LiveId" clId="{876C0FE5-528F-4744-8512-FDFB87164A46}" dt="2025-03-10T18:19:41.277" v="89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876C0FE5-528F-4744-8512-FDFB87164A46}" dt="2025-03-10T18:19:30.658" v="22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876C0FE5-528F-4744-8512-FDFB87164A46}" dt="2025-03-10T18:21:47.583" v="385" actId="2696"/>
        <pc:sldMkLst>
          <pc:docMk/>
          <pc:sldMk cId="3543832455" sldId="320"/>
        </pc:sldMkLst>
      </pc:sldChg>
      <pc:sldChg chg="del">
        <pc:chgData name="Fabián Sanhueza" userId="c749adf2e4d41ece" providerId="LiveId" clId="{876C0FE5-528F-4744-8512-FDFB87164A46}" dt="2025-03-10T18:19:46.313" v="91" actId="2696"/>
        <pc:sldMkLst>
          <pc:docMk/>
          <pc:sldMk cId="811762835" sldId="329"/>
        </pc:sldMkLst>
      </pc:sldChg>
      <pc:sldChg chg="del">
        <pc:chgData name="Fabián Sanhueza" userId="c749adf2e4d41ece" providerId="LiveId" clId="{876C0FE5-528F-4744-8512-FDFB87164A46}" dt="2025-03-10T18:21:47.666" v="391" actId="2696"/>
        <pc:sldMkLst>
          <pc:docMk/>
          <pc:sldMk cId="900369832" sldId="334"/>
        </pc:sldMkLst>
      </pc:sldChg>
      <pc:sldChg chg="del">
        <pc:chgData name="Fabián Sanhueza" userId="c749adf2e4d41ece" providerId="LiveId" clId="{876C0FE5-528F-4744-8512-FDFB87164A46}" dt="2025-03-10T18:21:47.640" v="390" actId="2696"/>
        <pc:sldMkLst>
          <pc:docMk/>
          <pc:sldMk cId="1082155955" sldId="341"/>
        </pc:sldMkLst>
      </pc:sldChg>
      <pc:sldChg chg="del">
        <pc:chgData name="Fabián Sanhueza" userId="c749adf2e4d41ece" providerId="LiveId" clId="{876C0FE5-528F-4744-8512-FDFB87164A46}" dt="2025-03-10T18:21:47.616" v="386" actId="2696"/>
        <pc:sldMkLst>
          <pc:docMk/>
          <pc:sldMk cId="642849035" sldId="342"/>
        </pc:sldMkLst>
      </pc:sldChg>
      <pc:sldChg chg="del">
        <pc:chgData name="Fabián Sanhueza" userId="c749adf2e4d41ece" providerId="LiveId" clId="{876C0FE5-528F-4744-8512-FDFB87164A46}" dt="2025-03-10T18:21:47.631" v="388" actId="2696"/>
        <pc:sldMkLst>
          <pc:docMk/>
          <pc:sldMk cId="2368500327" sldId="347"/>
        </pc:sldMkLst>
      </pc:sldChg>
      <pc:sldChg chg="del">
        <pc:chgData name="Fabián Sanhueza" userId="c749adf2e4d41ece" providerId="LiveId" clId="{876C0FE5-528F-4744-8512-FDFB87164A46}" dt="2025-03-10T18:21:47.709" v="392" actId="2696"/>
        <pc:sldMkLst>
          <pc:docMk/>
          <pc:sldMk cId="2770421076" sldId="348"/>
        </pc:sldMkLst>
      </pc:sldChg>
      <pc:sldChg chg="del">
        <pc:chgData name="Fabián Sanhueza" userId="c749adf2e4d41ece" providerId="LiveId" clId="{876C0FE5-528F-4744-8512-FDFB87164A46}" dt="2025-03-10T18:21:47.752" v="394" actId="2696"/>
        <pc:sldMkLst>
          <pc:docMk/>
          <pc:sldMk cId="1722754345" sldId="349"/>
        </pc:sldMkLst>
      </pc:sldChg>
      <pc:sldChg chg="del">
        <pc:chgData name="Fabián Sanhueza" userId="c749adf2e4d41ece" providerId="LiveId" clId="{876C0FE5-528F-4744-8512-FDFB87164A46}" dt="2025-03-10T18:21:47.728" v="393" actId="2696"/>
        <pc:sldMkLst>
          <pc:docMk/>
          <pc:sldMk cId="1253845937" sldId="350"/>
        </pc:sldMkLst>
      </pc:sldChg>
      <pc:sldChg chg="del">
        <pc:chgData name="Fabián Sanhueza" userId="c749adf2e4d41ece" providerId="LiveId" clId="{876C0FE5-528F-4744-8512-FDFB87164A46}" dt="2025-03-10T18:21:47.616" v="387" actId="2696"/>
        <pc:sldMkLst>
          <pc:docMk/>
          <pc:sldMk cId="1377048704" sldId="351"/>
        </pc:sldMkLst>
      </pc:sldChg>
      <pc:sldChg chg="del">
        <pc:chgData name="Fabián Sanhueza" userId="c749adf2e4d41ece" providerId="LiveId" clId="{876C0FE5-528F-4744-8512-FDFB87164A46}" dt="2025-03-10T18:21:47.761" v="395" actId="2696"/>
        <pc:sldMkLst>
          <pc:docMk/>
          <pc:sldMk cId="177833779" sldId="352"/>
        </pc:sldMkLst>
      </pc:sldChg>
      <pc:sldChg chg="delSp mod">
        <pc:chgData name="Fabián Sanhueza" userId="c749adf2e4d41ece" providerId="LiveId" clId="{876C0FE5-528F-4744-8512-FDFB87164A46}" dt="2025-03-10T18:21:49.519" v="396" actId="478"/>
        <pc:sldMkLst>
          <pc:docMk/>
          <pc:sldMk cId="3152126791" sldId="353"/>
        </pc:sldMkLst>
      </pc:sldChg>
      <pc:sldChg chg="del">
        <pc:chgData name="Fabián Sanhueza" userId="c749adf2e4d41ece" providerId="LiveId" clId="{876C0FE5-528F-4744-8512-FDFB87164A46}" dt="2025-03-10T18:21:47.632" v="389" actId="2696"/>
        <pc:sldMkLst>
          <pc:docMk/>
          <pc:sldMk cId="3339328596" sldId="354"/>
        </pc:sldMkLst>
      </pc:sldChg>
      <pc:sldChg chg="del">
        <pc:chgData name="Fabián Sanhueza" userId="c749adf2e4d41ece" providerId="LiveId" clId="{876C0FE5-528F-4744-8512-FDFB87164A46}" dt="2025-03-10T18:19:43.718" v="90" actId="2696"/>
        <pc:sldMkLst>
          <pc:docMk/>
          <pc:sldMk cId="3774422309" sldId="356"/>
        </pc:sldMkLst>
      </pc:sldChg>
    </pc:docChg>
  </pc:docChgLst>
  <pc:docChgLst>
    <pc:chgData name="Fabián Sanhueza" userId="c749adf2e4d41ece" providerId="LiveId" clId="{FE9BECFB-062F-9143-934D-76654314382B}"/>
    <pc:docChg chg="undo custSel addSld delSld modSld delSection modSection">
      <pc:chgData name="Fabián Sanhueza" userId="c749adf2e4d41ece" providerId="LiveId" clId="{FE9BECFB-062F-9143-934D-76654314382B}" dt="2025-03-05T21:08:56.799" v="3685" actId="1076"/>
      <pc:docMkLst>
        <pc:docMk/>
      </pc:docMkLst>
      <pc:sldChg chg="modSp mod">
        <pc:chgData name="Fabián Sanhueza" userId="c749adf2e4d41ece" providerId="LiveId" clId="{FE9BECFB-062F-9143-934D-76654314382B}" dt="2025-03-04T17:31:31.341" v="2538" actId="20577"/>
        <pc:sldMkLst>
          <pc:docMk/>
          <pc:sldMk cId="3137933092" sldId="256"/>
        </pc:sldMkLst>
      </pc:sldChg>
      <pc:sldChg chg="del">
        <pc:chgData name="Fabián Sanhueza" userId="c749adf2e4d41ece" providerId="LiveId" clId="{FE9BECFB-062F-9143-934D-76654314382B}" dt="2025-03-04T10:51:42.838" v="393" actId="2696"/>
        <pc:sldMkLst>
          <pc:docMk/>
          <pc:sldMk cId="338112800" sldId="282"/>
        </pc:sldMkLst>
      </pc:sldChg>
      <pc:sldChg chg="del">
        <pc:chgData name="Fabián Sanhueza" userId="c749adf2e4d41ece" providerId="LiveId" clId="{FE9BECFB-062F-9143-934D-76654314382B}" dt="2025-03-04T10:51:42.805" v="390" actId="2696"/>
        <pc:sldMkLst>
          <pc:docMk/>
          <pc:sldMk cId="3352620229" sldId="303"/>
        </pc:sldMkLst>
      </pc:sldChg>
      <pc:sldChg chg="del">
        <pc:chgData name="Fabián Sanhueza" userId="c749adf2e4d41ece" providerId="LiveId" clId="{FE9BECFB-062F-9143-934D-76654314382B}" dt="2025-03-04T10:51:42.817" v="391" actId="2696"/>
        <pc:sldMkLst>
          <pc:docMk/>
          <pc:sldMk cId="1594168203" sldId="309"/>
        </pc:sldMkLst>
      </pc:sldChg>
      <pc:sldChg chg="del">
        <pc:chgData name="Fabián Sanhueza" userId="c749adf2e4d41ece" providerId="LiveId" clId="{FE9BECFB-062F-9143-934D-76654314382B}" dt="2025-03-04T10:51:42.826" v="392" actId="2696"/>
        <pc:sldMkLst>
          <pc:docMk/>
          <pc:sldMk cId="3077970306" sldId="310"/>
        </pc:sldMkLst>
      </pc:sldChg>
      <pc:sldChg chg="modSp mod">
        <pc:chgData name="Fabián Sanhueza" userId="c749adf2e4d41ece" providerId="LiveId" clId="{FE9BECFB-062F-9143-934D-76654314382B}" dt="2025-03-04T11:21:08.513" v="1576" actId="1076"/>
        <pc:sldMkLst>
          <pc:docMk/>
          <pc:sldMk cId="2860363997" sldId="311"/>
        </pc:sldMkLst>
        <pc:spChg chg="mod">
          <ac:chgData name="Fabián Sanhueza" userId="c749adf2e4d41ece" providerId="LiveId" clId="{FE9BECFB-062F-9143-934D-76654314382B}" dt="2025-03-04T10:45:57.674" v="223" actId="465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FE9BECFB-062F-9143-934D-76654314382B}" dt="2025-03-04T10:45:57.674" v="223" actId="465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FE9BECFB-062F-9143-934D-76654314382B}" dt="2025-03-04T10:47:47.555" v="290" actId="20577"/>
          <ac:spMkLst>
            <pc:docMk/>
            <pc:sldMk cId="2860363997" sldId="311"/>
            <ac:spMk id="7" creationId="{ABB8AF62-D2D9-4199-A917-479310C03BDC}"/>
          </ac:spMkLst>
        </pc:spChg>
        <pc:grpChg chg="mod">
          <ac:chgData name="Fabián Sanhueza" userId="c749adf2e4d41ece" providerId="LiveId" clId="{FE9BECFB-062F-9143-934D-76654314382B}" dt="2025-03-04T11:21:08.513" v="1576" actId="1076"/>
          <ac:grpSpMkLst>
            <pc:docMk/>
            <pc:sldMk cId="2860363997" sldId="311"/>
            <ac:grpSpMk id="2" creationId="{667661E9-0414-B7A4-A2AF-930569D51D5F}"/>
          </ac:grpSpMkLst>
        </pc:grpChg>
      </pc:sldChg>
      <pc:sldChg chg="modSp mod">
        <pc:chgData name="Fabián Sanhueza" userId="c749adf2e4d41ece" providerId="LiveId" clId="{FE9BECFB-062F-9143-934D-76654314382B}" dt="2025-03-04T10:43:19.917" v="37" actId="20577"/>
        <pc:sldMkLst>
          <pc:docMk/>
          <pc:sldMk cId="3297025274" sldId="315"/>
        </pc:sldMkLst>
        <pc:spChg chg="mod">
          <ac:chgData name="Fabián Sanhueza" userId="c749adf2e4d41ece" providerId="LiveId" clId="{FE9BECFB-062F-9143-934D-76654314382B}" dt="2025-03-04T10:43:19.917" v="37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FE9BECFB-062F-9143-934D-76654314382B}" dt="2025-03-04T10:43:00.907" v="8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addSp delSp modSp mod delAnim">
        <pc:chgData name="Fabián Sanhueza" userId="c749adf2e4d41ece" providerId="LiveId" clId="{FE9BECFB-062F-9143-934D-76654314382B}" dt="2025-03-04T17:27:46.326" v="2285" actId="20577"/>
        <pc:sldMkLst>
          <pc:docMk/>
          <pc:sldMk cId="1309898742" sldId="318"/>
        </pc:sldMkLst>
      </pc:sldChg>
      <pc:sldChg chg="delSp modSp mod delAnim modAnim">
        <pc:chgData name="Fabián Sanhueza" userId="c749adf2e4d41ece" providerId="LiveId" clId="{FE9BECFB-062F-9143-934D-76654314382B}" dt="2025-03-04T17:34:24.555" v="2792" actId="20577"/>
        <pc:sldMkLst>
          <pc:docMk/>
          <pc:sldMk cId="3543832455" sldId="320"/>
        </pc:sldMkLst>
      </pc:sldChg>
      <pc:sldChg chg="del">
        <pc:chgData name="Fabián Sanhueza" userId="c749adf2e4d41ece" providerId="LiveId" clId="{FE9BECFB-062F-9143-934D-76654314382B}" dt="2025-03-04T10:43:33.680" v="40" actId="2696"/>
        <pc:sldMkLst>
          <pc:docMk/>
          <pc:sldMk cId="936159151" sldId="322"/>
        </pc:sldMkLst>
      </pc:sldChg>
      <pc:sldChg chg="modSp del modAnim">
        <pc:chgData name="Fabián Sanhueza" userId="c749adf2e4d41ece" providerId="LiveId" clId="{FE9BECFB-062F-9143-934D-76654314382B}" dt="2025-03-04T10:43:31.389" v="39" actId="2696"/>
        <pc:sldMkLst>
          <pc:docMk/>
          <pc:sldMk cId="885479318" sldId="328"/>
        </pc:sldMkLst>
      </pc:sldChg>
      <pc:sldChg chg="addSp delSp modSp mod modAnim">
        <pc:chgData name="Fabián Sanhueza" userId="c749adf2e4d41ece" providerId="LiveId" clId="{FE9BECFB-062F-9143-934D-76654314382B}" dt="2025-03-04T17:35:37.058" v="2821" actId="20577"/>
        <pc:sldMkLst>
          <pc:docMk/>
          <pc:sldMk cId="2133560426" sldId="330"/>
        </pc:sldMkLst>
      </pc:sldChg>
      <pc:sldChg chg="addSp modSp mod">
        <pc:chgData name="Fabián Sanhueza" userId="c749adf2e4d41ece" providerId="LiveId" clId="{FE9BECFB-062F-9143-934D-76654314382B}" dt="2025-03-04T18:03:25.204" v="3659" actId="1076"/>
        <pc:sldMkLst>
          <pc:docMk/>
          <pc:sldMk cId="1573336234" sldId="331"/>
        </pc:sldMkLst>
      </pc:sldChg>
      <pc:sldChg chg="delSp modSp add mod modAnim">
        <pc:chgData name="Fabián Sanhueza" userId="c749adf2e4d41ece" providerId="LiveId" clId="{FE9BECFB-062F-9143-934D-76654314382B}" dt="2025-03-04T17:34:27.296" v="2794" actId="20577"/>
        <pc:sldMkLst>
          <pc:docMk/>
          <pc:sldMk cId="2087265197" sldId="332"/>
        </pc:sldMkLst>
      </pc:sldChg>
      <pc:sldChg chg="delSp modSp add mod modAnim">
        <pc:chgData name="Fabián Sanhueza" userId="c749adf2e4d41ece" providerId="LiveId" clId="{FE9BECFB-062F-9143-934D-76654314382B}" dt="2025-03-04T17:34:29.439" v="2796" actId="20577"/>
        <pc:sldMkLst>
          <pc:docMk/>
          <pc:sldMk cId="1748455693" sldId="333"/>
        </pc:sldMkLst>
      </pc:sldChg>
      <pc:sldChg chg="delSp modSp add mod modAnim">
        <pc:chgData name="Fabián Sanhueza" userId="c749adf2e4d41ece" providerId="LiveId" clId="{FE9BECFB-062F-9143-934D-76654314382B}" dt="2025-03-04T17:34:33.590" v="2798" actId="20577"/>
        <pc:sldMkLst>
          <pc:docMk/>
          <pc:sldMk cId="900369832" sldId="334"/>
        </pc:sldMkLst>
      </pc:sldChg>
      <pc:sldChg chg="addSp delSp modSp add mod delAnim modAnim">
        <pc:chgData name="Fabián Sanhueza" userId="c749adf2e4d41ece" providerId="LiveId" clId="{FE9BECFB-062F-9143-934D-76654314382B}" dt="2025-03-04T17:34:35.305" v="2800" actId="20577"/>
        <pc:sldMkLst>
          <pc:docMk/>
          <pc:sldMk cId="4221189593" sldId="335"/>
        </pc:sldMkLst>
      </pc:sldChg>
      <pc:sldChg chg="addSp delSp modSp add mod addAnim delAnim modAnim">
        <pc:chgData name="Fabián Sanhueza" userId="c749adf2e4d41ece" providerId="LiveId" clId="{FE9BECFB-062F-9143-934D-76654314382B}" dt="2025-03-04T17:34:38.270" v="2802" actId="20577"/>
        <pc:sldMkLst>
          <pc:docMk/>
          <pc:sldMk cId="3582056332" sldId="336"/>
        </pc:sldMkLst>
      </pc:sldChg>
      <pc:sldChg chg="add del">
        <pc:chgData name="Fabián Sanhueza" userId="c749adf2e4d41ece" providerId="LiveId" clId="{FE9BECFB-062F-9143-934D-76654314382B}" dt="2025-03-04T17:23:37.530" v="2251" actId="2696"/>
        <pc:sldMkLst>
          <pc:docMk/>
          <pc:sldMk cId="1772220895" sldId="337"/>
        </pc:sldMkLst>
      </pc:sldChg>
      <pc:sldChg chg="addSp delSp modSp add mod delAnim modAnim">
        <pc:chgData name="Fabián Sanhueza" userId="c749adf2e4d41ece" providerId="LiveId" clId="{FE9BECFB-062F-9143-934D-76654314382B}" dt="2025-03-04T17:36:11.884" v="2827"/>
        <pc:sldMkLst>
          <pc:docMk/>
          <pc:sldMk cId="3439936880" sldId="338"/>
        </pc:sldMkLst>
      </pc:sldChg>
      <pc:sldChg chg="addSp delSp modSp add mod">
        <pc:chgData name="Fabián Sanhueza" userId="c749adf2e4d41ece" providerId="LiveId" clId="{FE9BECFB-062F-9143-934D-76654314382B}" dt="2025-03-04T17:27:48.711" v="2286" actId="20577"/>
        <pc:sldMkLst>
          <pc:docMk/>
          <pc:sldMk cId="273163328" sldId="339"/>
        </pc:sldMkLst>
      </pc:sldChg>
      <pc:sldChg chg="addSp delSp modSp add mod">
        <pc:chgData name="Fabián Sanhueza" userId="c749adf2e4d41ece" providerId="LiveId" clId="{FE9BECFB-062F-9143-934D-76654314382B}" dt="2025-03-04T17:27:51.344" v="2287" actId="20577"/>
        <pc:sldMkLst>
          <pc:docMk/>
          <pc:sldMk cId="1831894018" sldId="340"/>
        </pc:sldMkLst>
      </pc:sldChg>
      <pc:sldChg chg="addSp delSp modSp add mod delAnim">
        <pc:chgData name="Fabián Sanhueza" userId="c749adf2e4d41ece" providerId="LiveId" clId="{FE9BECFB-062F-9143-934D-76654314382B}" dt="2025-03-04T17:29:04.446" v="2309" actId="1076"/>
        <pc:sldMkLst>
          <pc:docMk/>
          <pc:sldMk cId="1082155955" sldId="341"/>
        </pc:sldMkLst>
      </pc:sldChg>
      <pc:sldChg chg="new del">
        <pc:chgData name="Fabián Sanhueza" userId="c749adf2e4d41ece" providerId="LiveId" clId="{FE9BECFB-062F-9143-934D-76654314382B}" dt="2025-03-04T17:28:40.829" v="2289" actId="680"/>
        <pc:sldMkLst>
          <pc:docMk/>
          <pc:sldMk cId="2174834522" sldId="341"/>
        </pc:sldMkLst>
      </pc:sldChg>
      <pc:sldChg chg="modSp add mod modAnim">
        <pc:chgData name="Fabián Sanhueza" userId="c749adf2e4d41ece" providerId="LiveId" clId="{FE9BECFB-062F-9143-934D-76654314382B}" dt="2025-03-04T17:33:54.157" v="2761" actId="20577"/>
        <pc:sldMkLst>
          <pc:docMk/>
          <pc:sldMk cId="1238699436" sldId="342"/>
        </pc:sldMkLst>
      </pc:sldChg>
      <pc:sldChg chg="modSp add modAnim">
        <pc:chgData name="Fabián Sanhueza" userId="c749adf2e4d41ece" providerId="LiveId" clId="{FE9BECFB-062F-9143-934D-76654314382B}" dt="2025-03-04T17:34:13.574" v="2790" actId="20577"/>
        <pc:sldMkLst>
          <pc:docMk/>
          <pc:sldMk cId="656870763" sldId="343"/>
        </pc:sldMkLst>
      </pc:sldChg>
      <pc:sldChg chg="addSp modSp add mod modAnim">
        <pc:chgData name="Fabián Sanhueza" userId="c749adf2e4d41ece" providerId="LiveId" clId="{FE9BECFB-062F-9143-934D-76654314382B}" dt="2025-03-04T17:46:18.819" v="3655" actId="20577"/>
        <pc:sldMkLst>
          <pc:docMk/>
          <pc:sldMk cId="266572886" sldId="344"/>
        </pc:sldMkLst>
      </pc:sldChg>
      <pc:sldChg chg="modSp add modAnim">
        <pc:chgData name="Fabián Sanhueza" userId="c749adf2e4d41ece" providerId="LiveId" clId="{FE9BECFB-062F-9143-934D-76654314382B}" dt="2025-03-04T17:46:27.855" v="3657" actId="20577"/>
        <pc:sldMkLst>
          <pc:docMk/>
          <pc:sldMk cId="1276697026" sldId="345"/>
        </pc:sldMkLst>
      </pc:sldChg>
      <pc:sldChg chg="delSp modSp add mod delAnim">
        <pc:chgData name="Fabián Sanhueza" userId="c749adf2e4d41ece" providerId="LiveId" clId="{FE9BECFB-062F-9143-934D-76654314382B}" dt="2025-03-05T21:08:56.799" v="3685" actId="1076"/>
        <pc:sldMkLst>
          <pc:docMk/>
          <pc:sldMk cId="1640594691" sldId="346"/>
        </pc:sldMkLst>
      </pc:sldChg>
    </pc:docChg>
  </pc:docChgLst>
  <pc:docChgLst>
    <pc:chgData name="Fabián Sanhueza" userId="c749adf2e4d41ece" providerId="LiveId" clId="{B0BD47C2-D847-0A40-BFB4-DD0C5FA74DD8}"/>
    <pc:docChg chg="undo custSel addSld delSld modSld sldOrd">
      <pc:chgData name="Fabián Sanhueza" userId="c749adf2e4d41ece" providerId="LiveId" clId="{B0BD47C2-D847-0A40-BFB4-DD0C5FA74DD8}" dt="2025-04-14T21:43:00.008" v="2036" actId="14100"/>
      <pc:docMkLst>
        <pc:docMk/>
      </pc:docMkLst>
      <pc:sldChg chg="addSp modSp mod modAnim">
        <pc:chgData name="Fabián Sanhueza" userId="c749adf2e4d41ece" providerId="LiveId" clId="{B0BD47C2-D847-0A40-BFB4-DD0C5FA74DD8}" dt="2025-03-24T20:01:46.922" v="497" actId="20577"/>
        <pc:sldMkLst>
          <pc:docMk/>
          <pc:sldMk cId="2860363997" sldId="311"/>
        </pc:sldMkLst>
        <pc:spChg chg="mod">
          <ac:chgData name="Fabián Sanhueza" userId="c749adf2e4d41ece" providerId="LiveId" clId="{B0BD47C2-D847-0A40-BFB4-DD0C5FA74DD8}" dt="2025-03-24T19:56:41.352" v="138" actId="20577"/>
          <ac:spMkLst>
            <pc:docMk/>
            <pc:sldMk cId="2860363997" sldId="311"/>
            <ac:spMk id="4" creationId="{126B8AF4-2519-47A5-863D-75BD0B45A6CF}"/>
          </ac:spMkLst>
        </pc:spChg>
        <pc:spChg chg="mod">
          <ac:chgData name="Fabián Sanhueza" userId="c749adf2e4d41ece" providerId="LiveId" clId="{B0BD47C2-D847-0A40-BFB4-DD0C5FA74DD8}" dt="2025-03-24T20:00:56.905" v="421" actId="20577"/>
          <ac:spMkLst>
            <pc:docMk/>
            <pc:sldMk cId="2860363997" sldId="311"/>
            <ac:spMk id="6" creationId="{EA5CD669-1323-44C6-8154-33CE030007DB}"/>
          </ac:spMkLst>
        </pc:spChg>
        <pc:spChg chg="mod">
          <ac:chgData name="Fabián Sanhueza" userId="c749adf2e4d41ece" providerId="LiveId" clId="{B0BD47C2-D847-0A40-BFB4-DD0C5FA74DD8}" dt="2025-03-24T20:01:46.922" v="497" actId="20577"/>
          <ac:spMkLst>
            <pc:docMk/>
            <pc:sldMk cId="2860363997" sldId="311"/>
            <ac:spMk id="7" creationId="{ABB8AF62-D2D9-4199-A917-479310C03BDC}"/>
          </ac:spMkLst>
        </pc:spChg>
      </pc:sldChg>
      <pc:sldChg chg="modSp mod">
        <pc:chgData name="Fabián Sanhueza" userId="c749adf2e4d41ece" providerId="LiveId" clId="{B0BD47C2-D847-0A40-BFB4-DD0C5FA74DD8}" dt="2025-03-24T19:55:54.628" v="59" actId="20577"/>
        <pc:sldMkLst>
          <pc:docMk/>
          <pc:sldMk cId="3297025274" sldId="315"/>
        </pc:sldMkLst>
        <pc:spChg chg="mod">
          <ac:chgData name="Fabián Sanhueza" userId="c749adf2e4d41ece" providerId="LiveId" clId="{B0BD47C2-D847-0A40-BFB4-DD0C5FA74DD8}" dt="2025-03-24T19:55:54.628" v="59" actId="20577"/>
          <ac:spMkLst>
            <pc:docMk/>
            <pc:sldMk cId="3297025274" sldId="315"/>
            <ac:spMk id="5" creationId="{DA86F1C6-E13C-FA86-EA8C-391B7A68A3C7}"/>
          </ac:spMkLst>
        </pc:spChg>
        <pc:spChg chg="mod">
          <ac:chgData name="Fabián Sanhueza" userId="c749adf2e4d41ece" providerId="LiveId" clId="{B0BD47C2-D847-0A40-BFB4-DD0C5FA74DD8}" dt="2025-03-24T19:55:32.853" v="3" actId="20577"/>
          <ac:spMkLst>
            <pc:docMk/>
            <pc:sldMk cId="3297025274" sldId="315"/>
            <ac:spMk id="7" creationId="{4A9AE58A-1362-E80D-AE89-89CF4FFE368A}"/>
          </ac:spMkLst>
        </pc:spChg>
      </pc:sldChg>
      <pc:sldChg chg="del">
        <pc:chgData name="Fabián Sanhueza" userId="c749adf2e4d41ece" providerId="LiveId" clId="{B0BD47C2-D847-0A40-BFB4-DD0C5FA74DD8}" dt="2025-03-24T20:02:28.765" v="603" actId="2696"/>
        <pc:sldMkLst>
          <pc:docMk/>
          <pc:sldMk cId="2499710325" sldId="327"/>
        </pc:sldMkLst>
      </pc:sldChg>
      <pc:sldChg chg="del">
        <pc:chgData name="Fabián Sanhueza" userId="c749adf2e4d41ece" providerId="LiveId" clId="{B0BD47C2-D847-0A40-BFB4-DD0C5FA74DD8}" dt="2025-03-24T20:02:42.612" v="615" actId="2696"/>
        <pc:sldMkLst>
          <pc:docMk/>
          <pc:sldMk cId="1573336234" sldId="331"/>
        </pc:sldMkLst>
      </pc:sldChg>
      <pc:sldChg chg="addSp modSp mod ord modAnim">
        <pc:chgData name="Fabián Sanhueza" userId="c749adf2e4d41ece" providerId="LiveId" clId="{B0BD47C2-D847-0A40-BFB4-DD0C5FA74DD8}" dt="2025-03-24T20:13:04.735" v="640" actId="20577"/>
        <pc:sldMkLst>
          <pc:docMk/>
          <pc:sldMk cId="3152126791" sldId="353"/>
        </pc:sldMkLst>
        <pc:spChg chg="mod">
          <ac:chgData name="Fabián Sanhueza" userId="c749adf2e4d41ece" providerId="LiveId" clId="{B0BD47C2-D847-0A40-BFB4-DD0C5FA74DD8}" dt="2025-03-24T20:02:06.908" v="541" actId="20577"/>
          <ac:spMkLst>
            <pc:docMk/>
            <pc:sldMk cId="3152126791" sldId="353"/>
            <ac:spMk id="2" creationId="{12EEC739-0F95-B674-4446-843E2D8FA807}"/>
          </ac:spMkLst>
        </pc:spChg>
        <pc:spChg chg="mod">
          <ac:chgData name="Fabián Sanhueza" userId="c749adf2e4d41ece" providerId="LiveId" clId="{B0BD47C2-D847-0A40-BFB4-DD0C5FA74DD8}" dt="2025-03-24T20:02:39.856" v="614" actId="20577"/>
          <ac:spMkLst>
            <pc:docMk/>
            <pc:sldMk cId="3152126791" sldId="353"/>
            <ac:spMk id="3" creationId="{1D3AEBFC-33D7-0650-EACB-818EDE224E83}"/>
          </ac:spMkLst>
        </pc:spChg>
      </pc:sldChg>
      <pc:sldChg chg="addSp delSp modSp add mod delAnim modAnim">
        <pc:chgData name="Fabián Sanhueza" userId="c749adf2e4d41ece" providerId="LiveId" clId="{B0BD47C2-D847-0A40-BFB4-DD0C5FA74DD8}" dt="2025-03-24T20:12:35.793" v="627" actId="1076"/>
        <pc:sldMkLst>
          <pc:docMk/>
          <pc:sldMk cId="1127897565" sldId="354"/>
        </pc:sldMkLst>
      </pc:sldChg>
      <pc:sldChg chg="del">
        <pc:chgData name="Fabián Sanhueza" userId="c749adf2e4d41ece" providerId="LiveId" clId="{B0BD47C2-D847-0A40-BFB4-DD0C5FA74DD8}" dt="2025-03-24T20:02:12.876" v="542" actId="2696"/>
        <pc:sldMkLst>
          <pc:docMk/>
          <pc:sldMk cId="1189040031" sldId="355"/>
        </pc:sldMkLst>
      </pc:sldChg>
      <pc:sldChg chg="addSp delSp modSp add mod delAnim modAnim">
        <pc:chgData name="Fabián Sanhueza" userId="c749adf2e4d41ece" providerId="LiveId" clId="{B0BD47C2-D847-0A40-BFB4-DD0C5FA74DD8}" dt="2025-03-31T18:29:29.683" v="658" actId="22"/>
        <pc:sldMkLst>
          <pc:docMk/>
          <pc:sldMk cId="2677367338" sldId="355"/>
        </pc:sldMkLst>
      </pc:sldChg>
      <pc:sldChg chg="modSp add mod">
        <pc:chgData name="Fabián Sanhueza" userId="c749adf2e4d41ece" providerId="LiveId" clId="{B0BD47C2-D847-0A40-BFB4-DD0C5FA74DD8}" dt="2025-03-31T18:29:38.427" v="671" actId="20577"/>
        <pc:sldMkLst>
          <pc:docMk/>
          <pc:sldMk cId="1419016105" sldId="356"/>
        </pc:sldMkLst>
        <pc:spChg chg="mod">
          <ac:chgData name="Fabián Sanhueza" userId="c749adf2e4d41ece" providerId="LiveId" clId="{B0BD47C2-D847-0A40-BFB4-DD0C5FA74DD8}" dt="2025-03-31T18:29:38.427" v="671" actId="20577"/>
          <ac:spMkLst>
            <pc:docMk/>
            <pc:sldMk cId="1419016105" sldId="356"/>
            <ac:spMk id="7" creationId="{02BE4180-E541-4E6A-F522-7B8FE092BA8C}"/>
          </ac:spMkLst>
        </pc:spChg>
      </pc:sldChg>
      <pc:sldChg chg="delSp modSp add mod delAnim">
        <pc:chgData name="Fabián Sanhueza" userId="c749adf2e4d41ece" providerId="LiveId" clId="{B0BD47C2-D847-0A40-BFB4-DD0C5FA74DD8}" dt="2025-03-31T18:30:14.938" v="697" actId="14100"/>
        <pc:sldMkLst>
          <pc:docMk/>
          <pc:sldMk cId="4147704233" sldId="357"/>
        </pc:sldMkLst>
        <pc:spChg chg="mod">
          <ac:chgData name="Fabián Sanhueza" userId="c749adf2e4d41ece" providerId="LiveId" clId="{B0BD47C2-D847-0A40-BFB4-DD0C5FA74DD8}" dt="2025-03-31T18:30:14.938" v="697" actId="14100"/>
          <ac:spMkLst>
            <pc:docMk/>
            <pc:sldMk cId="4147704233" sldId="357"/>
            <ac:spMk id="4" creationId="{99DA3F14-BE4C-62E5-8FEE-568EAF6D94B5}"/>
          </ac:spMkLst>
        </pc:spChg>
        <pc:spChg chg="mod">
          <ac:chgData name="Fabián Sanhueza" userId="c749adf2e4d41ece" providerId="LiveId" clId="{B0BD47C2-D847-0A40-BFB4-DD0C5FA74DD8}" dt="2025-03-31T18:30:06.489" v="693" actId="20577"/>
          <ac:spMkLst>
            <pc:docMk/>
            <pc:sldMk cId="4147704233" sldId="357"/>
            <ac:spMk id="5" creationId="{E847B642-2120-5C11-6CC3-7929A1F3A6D5}"/>
          </ac:spMkLst>
        </pc:spChg>
        <pc:spChg chg="mod">
          <ac:chgData name="Fabián Sanhueza" userId="c749adf2e4d41ece" providerId="LiveId" clId="{B0BD47C2-D847-0A40-BFB4-DD0C5FA74DD8}" dt="2025-03-31T18:30:11.278" v="696" actId="6549"/>
          <ac:spMkLst>
            <pc:docMk/>
            <pc:sldMk cId="4147704233" sldId="357"/>
            <ac:spMk id="7" creationId="{239D47F6-DD89-CF2A-B9FA-A62FFEA70226}"/>
          </ac:spMkLst>
        </pc:spChg>
      </pc:sldChg>
      <pc:sldChg chg="modSp add mod">
        <pc:chgData name="Fabián Sanhueza" userId="c749adf2e4d41ece" providerId="LiveId" clId="{B0BD47C2-D847-0A40-BFB4-DD0C5FA74DD8}" dt="2025-03-31T18:30:46.079" v="756" actId="20577"/>
        <pc:sldMkLst>
          <pc:docMk/>
          <pc:sldMk cId="262671679" sldId="358"/>
        </pc:sldMkLst>
        <pc:spChg chg="mod">
          <ac:chgData name="Fabián Sanhueza" userId="c749adf2e4d41ece" providerId="LiveId" clId="{B0BD47C2-D847-0A40-BFB4-DD0C5FA74DD8}" dt="2025-03-31T18:30:46.079" v="756" actId="20577"/>
          <ac:spMkLst>
            <pc:docMk/>
            <pc:sldMk cId="262671679" sldId="358"/>
            <ac:spMk id="2" creationId="{A6F881BB-02CD-A152-26F9-5BA6278505E6}"/>
          </ac:spMkLst>
        </pc:spChg>
      </pc:sldChg>
      <pc:sldChg chg="add modAnim">
        <pc:chgData name="Fabián Sanhueza" userId="c749adf2e4d41ece" providerId="LiveId" clId="{B0BD47C2-D847-0A40-BFB4-DD0C5FA74DD8}" dt="2025-03-31T18:31:41.577" v="768"/>
        <pc:sldMkLst>
          <pc:docMk/>
          <pc:sldMk cId="3601983606" sldId="359"/>
        </pc:sldMkLst>
      </pc:sldChg>
      <pc:sldChg chg="modSp add mod modAnim">
        <pc:chgData name="Fabián Sanhueza" userId="c749adf2e4d41ece" providerId="LiveId" clId="{B0BD47C2-D847-0A40-BFB4-DD0C5FA74DD8}" dt="2025-04-01T16:23:18.909" v="951" actId="207"/>
        <pc:sldMkLst>
          <pc:docMk/>
          <pc:sldMk cId="2402325588" sldId="360"/>
        </pc:sldMkLst>
        <pc:spChg chg="mod">
          <ac:chgData name="Fabián Sanhueza" userId="c749adf2e4d41ece" providerId="LiveId" clId="{B0BD47C2-D847-0A40-BFB4-DD0C5FA74DD8}" dt="2025-04-01T16:23:18.909" v="951" actId="207"/>
          <ac:spMkLst>
            <pc:docMk/>
            <pc:sldMk cId="2402325588" sldId="360"/>
            <ac:spMk id="3" creationId="{AB51DD52-7D4C-F589-82EA-6FE801B915E7}"/>
          </ac:spMkLst>
        </pc:spChg>
        <pc:spChg chg="mod">
          <ac:chgData name="Fabián Sanhueza" userId="c749adf2e4d41ece" providerId="LiveId" clId="{B0BD47C2-D847-0A40-BFB4-DD0C5FA74DD8}" dt="2025-03-31T18:31:20.827" v="764" actId="1076"/>
          <ac:spMkLst>
            <pc:docMk/>
            <pc:sldMk cId="2402325588" sldId="360"/>
            <ac:spMk id="13" creationId="{7E91909E-E38F-6460-0866-2202027C1763}"/>
          </ac:spMkLst>
        </pc:spChg>
        <pc:spChg chg="mod">
          <ac:chgData name="Fabián Sanhueza" userId="c749adf2e4d41ece" providerId="LiveId" clId="{B0BD47C2-D847-0A40-BFB4-DD0C5FA74DD8}" dt="2025-03-31T18:31:16.798" v="763" actId="1076"/>
          <ac:spMkLst>
            <pc:docMk/>
            <pc:sldMk cId="2402325588" sldId="360"/>
            <ac:spMk id="14" creationId="{1C4F2E79-AA17-E745-CFE1-AC9010DD721C}"/>
          </ac:spMkLst>
        </pc:spChg>
        <pc:picChg chg="mod">
          <ac:chgData name="Fabián Sanhueza" userId="c749adf2e4d41ece" providerId="LiveId" clId="{B0BD47C2-D847-0A40-BFB4-DD0C5FA74DD8}" dt="2025-03-31T18:31:07.635" v="761" actId="1076"/>
          <ac:picMkLst>
            <pc:docMk/>
            <pc:sldMk cId="2402325588" sldId="360"/>
            <ac:picMk id="15" creationId="{F1E41D36-0398-2C87-D59A-2C7B2B1ACAA6}"/>
          </ac:picMkLst>
        </pc:picChg>
        <pc:picChg chg="mod">
          <ac:chgData name="Fabián Sanhueza" userId="c749adf2e4d41ece" providerId="LiveId" clId="{B0BD47C2-D847-0A40-BFB4-DD0C5FA74DD8}" dt="2025-03-31T18:31:20.827" v="764" actId="1076"/>
          <ac:picMkLst>
            <pc:docMk/>
            <pc:sldMk cId="2402325588" sldId="360"/>
            <ac:picMk id="16" creationId="{F0BF2014-4ED5-08DE-3313-F89B6398A604}"/>
          </ac:picMkLst>
        </pc:picChg>
        <pc:picChg chg="mod">
          <ac:chgData name="Fabián Sanhueza" userId="c749adf2e4d41ece" providerId="LiveId" clId="{B0BD47C2-D847-0A40-BFB4-DD0C5FA74DD8}" dt="2025-03-31T18:31:16.798" v="763" actId="1076"/>
          <ac:picMkLst>
            <pc:docMk/>
            <pc:sldMk cId="2402325588" sldId="360"/>
            <ac:picMk id="17" creationId="{E8F45D5A-F946-A188-F975-BC3870AA5435}"/>
          </ac:picMkLst>
        </pc:picChg>
      </pc:sldChg>
      <pc:sldChg chg="addSp delSp modSp add mod ord delAnim modAnim">
        <pc:chgData name="Fabián Sanhueza" userId="c749adf2e4d41ece" providerId="LiveId" clId="{B0BD47C2-D847-0A40-BFB4-DD0C5FA74DD8}" dt="2025-04-02T11:59:22.651" v="1288" actId="20577"/>
        <pc:sldMkLst>
          <pc:docMk/>
          <pc:sldMk cId="2219376490" sldId="361"/>
        </pc:sldMkLst>
        <pc:spChg chg="mod">
          <ac:chgData name="Fabián Sanhueza" userId="c749adf2e4d41ece" providerId="LiveId" clId="{B0BD47C2-D847-0A40-BFB4-DD0C5FA74DD8}" dt="2025-04-02T11:59:22.651" v="1288" actId="20577"/>
          <ac:spMkLst>
            <pc:docMk/>
            <pc:sldMk cId="2219376490" sldId="361"/>
            <ac:spMk id="2" creationId="{7F39B2A0-3C96-60E9-9F01-5C628EA9CE50}"/>
          </ac:spMkLst>
        </pc:spChg>
        <pc:picChg chg="add mod">
          <ac:chgData name="Fabián Sanhueza" userId="c749adf2e4d41ece" providerId="LiveId" clId="{B0BD47C2-D847-0A40-BFB4-DD0C5FA74DD8}" dt="2025-04-02T11:59:20.737" v="1276" actId="1076"/>
          <ac:picMkLst>
            <pc:docMk/>
            <pc:sldMk cId="2219376490" sldId="361"/>
            <ac:picMk id="1032" creationId="{0F2598BD-DDCD-1A19-6B82-E276C38ABDFD}"/>
          </ac:picMkLst>
        </pc:picChg>
      </pc:sldChg>
      <pc:sldChg chg="modSp add mod ord">
        <pc:chgData name="Fabián Sanhueza" userId="c749adf2e4d41ece" providerId="LiveId" clId="{B0BD47C2-D847-0A40-BFB4-DD0C5FA74DD8}" dt="2025-04-02T12:00:44.538" v="1379" actId="20577"/>
        <pc:sldMkLst>
          <pc:docMk/>
          <pc:sldMk cId="1129584330" sldId="362"/>
        </pc:sldMkLst>
        <pc:spChg chg="mod">
          <ac:chgData name="Fabián Sanhueza" userId="c749adf2e4d41ece" providerId="LiveId" clId="{B0BD47C2-D847-0A40-BFB4-DD0C5FA74DD8}" dt="2025-04-01T16:21:52.981" v="898" actId="20577"/>
          <ac:spMkLst>
            <pc:docMk/>
            <pc:sldMk cId="1129584330" sldId="362"/>
            <ac:spMk id="3" creationId="{EAEF1CAC-4BDF-B686-4CC2-AB1D9F511EE9}"/>
          </ac:spMkLst>
        </pc:spChg>
        <pc:spChg chg="mod">
          <ac:chgData name="Fabián Sanhueza" userId="c749adf2e4d41ece" providerId="LiveId" clId="{B0BD47C2-D847-0A40-BFB4-DD0C5FA74DD8}" dt="2025-04-02T12:00:44.538" v="1379" actId="20577"/>
          <ac:spMkLst>
            <pc:docMk/>
            <pc:sldMk cId="1129584330" sldId="362"/>
            <ac:spMk id="9" creationId="{AE927293-7A72-3DC7-0888-0A3C5BD40138}"/>
          </ac:spMkLst>
        </pc:spChg>
      </pc:sldChg>
      <pc:sldChg chg="add">
        <pc:chgData name="Fabián Sanhueza" userId="c749adf2e4d41ece" providerId="LiveId" clId="{B0BD47C2-D847-0A40-BFB4-DD0C5FA74DD8}" dt="2025-04-01T16:23:05.586" v="911"/>
        <pc:sldMkLst>
          <pc:docMk/>
          <pc:sldMk cId="395865507" sldId="363"/>
        </pc:sldMkLst>
      </pc:sldChg>
      <pc:sldChg chg="modSp add mod">
        <pc:chgData name="Fabián Sanhueza" userId="c749adf2e4d41ece" providerId="LiveId" clId="{B0BD47C2-D847-0A40-BFB4-DD0C5FA74DD8}" dt="2025-04-02T11:56:58.677" v="1007" actId="20577"/>
        <pc:sldMkLst>
          <pc:docMk/>
          <pc:sldMk cId="2830412572" sldId="364"/>
        </pc:sldMkLst>
        <pc:spChg chg="mod">
          <ac:chgData name="Fabián Sanhueza" userId="c749adf2e4d41ece" providerId="LiveId" clId="{B0BD47C2-D847-0A40-BFB4-DD0C5FA74DD8}" dt="2025-04-02T11:56:58.677" v="1007" actId="20577"/>
          <ac:spMkLst>
            <pc:docMk/>
            <pc:sldMk cId="2830412572" sldId="364"/>
            <ac:spMk id="5" creationId="{40C26F91-43F3-2763-1358-E47A8945E097}"/>
          </ac:spMkLst>
        </pc:spChg>
        <pc:spChg chg="mod">
          <ac:chgData name="Fabián Sanhueza" userId="c749adf2e4d41ece" providerId="LiveId" clId="{B0BD47C2-D847-0A40-BFB4-DD0C5FA74DD8}" dt="2025-04-02T11:56:49.023" v="963" actId="20577"/>
          <ac:spMkLst>
            <pc:docMk/>
            <pc:sldMk cId="2830412572" sldId="364"/>
            <ac:spMk id="7" creationId="{DA147A62-7E79-AD41-51FB-AC13823449ED}"/>
          </ac:spMkLst>
        </pc:spChg>
      </pc:sldChg>
      <pc:sldChg chg="add">
        <pc:chgData name="Fabián Sanhueza" userId="c749adf2e4d41ece" providerId="LiveId" clId="{B0BD47C2-D847-0A40-BFB4-DD0C5FA74DD8}" dt="2025-04-02T11:57:16.199" v="1009"/>
        <pc:sldMkLst>
          <pc:docMk/>
          <pc:sldMk cId="2829238050" sldId="365"/>
        </pc:sldMkLst>
      </pc:sldChg>
      <pc:sldChg chg="delSp modSp add mod delAnim">
        <pc:chgData name="Fabián Sanhueza" userId="c749adf2e4d41ece" providerId="LiveId" clId="{B0BD47C2-D847-0A40-BFB4-DD0C5FA74DD8}" dt="2025-04-02T11:58:26.995" v="1251" actId="1076"/>
        <pc:sldMkLst>
          <pc:docMk/>
          <pc:sldMk cId="1395046823" sldId="366"/>
        </pc:sldMkLst>
        <pc:spChg chg="mod">
          <ac:chgData name="Fabián Sanhueza" userId="c749adf2e4d41ece" providerId="LiveId" clId="{B0BD47C2-D847-0A40-BFB4-DD0C5FA74DD8}" dt="2025-04-02T11:57:43.294" v="1132" actId="20577"/>
          <ac:spMkLst>
            <pc:docMk/>
            <pc:sldMk cId="1395046823" sldId="366"/>
            <ac:spMk id="4" creationId="{78454ED2-B3BE-93B9-E662-712CBE8FD324}"/>
          </ac:spMkLst>
        </pc:spChg>
        <pc:spChg chg="mod">
          <ac:chgData name="Fabián Sanhueza" userId="c749adf2e4d41ece" providerId="LiveId" clId="{B0BD47C2-D847-0A40-BFB4-DD0C5FA74DD8}" dt="2025-04-02T11:58:26.995" v="1251" actId="1076"/>
          <ac:spMkLst>
            <pc:docMk/>
            <pc:sldMk cId="1395046823" sldId="366"/>
            <ac:spMk id="6" creationId="{FC240027-9F41-2DE5-E137-B1FB1C30C725}"/>
          </ac:spMkLst>
        </pc:spChg>
        <pc:spChg chg="mod">
          <ac:chgData name="Fabián Sanhueza" userId="c749adf2e4d41ece" providerId="LiveId" clId="{B0BD47C2-D847-0A40-BFB4-DD0C5FA74DD8}" dt="2025-04-02T11:58:13.313" v="1236" actId="1076"/>
          <ac:spMkLst>
            <pc:docMk/>
            <pc:sldMk cId="1395046823" sldId="366"/>
            <ac:spMk id="7" creationId="{7630A709-747A-107E-9F40-532525272666}"/>
          </ac:spMkLst>
        </pc:spChg>
        <pc:picChg chg="mod">
          <ac:chgData name="Fabián Sanhueza" userId="c749adf2e4d41ece" providerId="LiveId" clId="{B0BD47C2-D847-0A40-BFB4-DD0C5FA74DD8}" dt="2025-04-02T11:58:22.955" v="1250" actId="1076"/>
          <ac:picMkLst>
            <pc:docMk/>
            <pc:sldMk cId="1395046823" sldId="366"/>
            <ac:picMk id="10" creationId="{480E399A-FB76-2958-7AB3-069EE7748FE1}"/>
          </ac:picMkLst>
        </pc:picChg>
      </pc:sldChg>
      <pc:sldChg chg="add">
        <pc:chgData name="Fabián Sanhueza" userId="c749adf2e4d41ece" providerId="LiveId" clId="{B0BD47C2-D847-0A40-BFB4-DD0C5FA74DD8}" dt="2025-04-02T11:58:54.754" v="1252" actId="2890"/>
        <pc:sldMkLst>
          <pc:docMk/>
          <pc:sldMk cId="4285237747" sldId="367"/>
        </pc:sldMkLst>
      </pc:sldChg>
      <pc:sldChg chg="modSp add del mod">
        <pc:chgData name="Fabián Sanhueza" userId="c749adf2e4d41ece" providerId="LiveId" clId="{B0BD47C2-D847-0A40-BFB4-DD0C5FA74DD8}" dt="2025-04-02T12:01:08.621" v="1381" actId="2696"/>
        <pc:sldMkLst>
          <pc:docMk/>
          <pc:sldMk cId="3362256133" sldId="368"/>
        </pc:sldMkLst>
      </pc:sldChg>
      <pc:sldChg chg="modSp add mod">
        <pc:chgData name="Fabián Sanhueza" userId="c749adf2e4d41ece" providerId="LiveId" clId="{B0BD47C2-D847-0A40-BFB4-DD0C5FA74DD8}" dt="2025-04-02T12:01:12.838" v="1392" actId="20577"/>
        <pc:sldMkLst>
          <pc:docMk/>
          <pc:sldMk cId="1384320671" sldId="369"/>
        </pc:sldMkLst>
        <pc:spChg chg="mod">
          <ac:chgData name="Fabián Sanhueza" userId="c749adf2e4d41ece" providerId="LiveId" clId="{B0BD47C2-D847-0A40-BFB4-DD0C5FA74DD8}" dt="2025-04-02T12:01:12.838" v="1392" actId="20577"/>
          <ac:spMkLst>
            <pc:docMk/>
            <pc:sldMk cId="1384320671" sldId="369"/>
            <ac:spMk id="3" creationId="{191AEEB2-601E-9899-8C4D-9E24A9801466}"/>
          </ac:spMkLst>
        </pc:spChg>
      </pc:sldChg>
      <pc:sldChg chg="modSp add mod">
        <pc:chgData name="Fabián Sanhueza" userId="c749adf2e4d41ece" providerId="LiveId" clId="{B0BD47C2-D847-0A40-BFB4-DD0C5FA74DD8}" dt="2025-04-02T12:01:43.221" v="1436" actId="20577"/>
        <pc:sldMkLst>
          <pc:docMk/>
          <pc:sldMk cId="3688956712" sldId="370"/>
        </pc:sldMkLst>
        <pc:spChg chg="mod">
          <ac:chgData name="Fabián Sanhueza" userId="c749adf2e4d41ece" providerId="LiveId" clId="{B0BD47C2-D847-0A40-BFB4-DD0C5FA74DD8}" dt="2025-04-02T12:01:15.569" v="1403" actId="20577"/>
          <ac:spMkLst>
            <pc:docMk/>
            <pc:sldMk cId="3688956712" sldId="370"/>
            <ac:spMk id="3" creationId="{7E8CA43A-F5FC-E4DD-D667-30A17B18E5D3}"/>
          </ac:spMkLst>
        </pc:spChg>
        <pc:spChg chg="mod">
          <ac:chgData name="Fabián Sanhueza" userId="c749adf2e4d41ece" providerId="LiveId" clId="{B0BD47C2-D847-0A40-BFB4-DD0C5FA74DD8}" dt="2025-04-02T12:01:43.221" v="1436" actId="20577"/>
          <ac:spMkLst>
            <pc:docMk/>
            <pc:sldMk cId="3688956712" sldId="370"/>
            <ac:spMk id="9" creationId="{6BD11C68-AECA-EE1A-5291-AC4EAC14FD07}"/>
          </ac:spMkLst>
        </pc:spChg>
      </pc:sldChg>
      <pc:sldChg chg="addSp modSp add mod">
        <pc:chgData name="Fabián Sanhueza" userId="c749adf2e4d41ece" providerId="LiveId" clId="{B0BD47C2-D847-0A40-BFB4-DD0C5FA74DD8}" dt="2025-04-02T12:03:31.894" v="1543" actId="1076"/>
        <pc:sldMkLst>
          <pc:docMk/>
          <pc:sldMk cId="4072547649" sldId="371"/>
        </pc:sldMkLst>
        <pc:spChg chg="mod">
          <ac:chgData name="Fabián Sanhueza" userId="c749adf2e4d41ece" providerId="LiveId" clId="{B0BD47C2-D847-0A40-BFB4-DD0C5FA74DD8}" dt="2025-04-02T12:02:04.632" v="1454" actId="20577"/>
          <ac:spMkLst>
            <pc:docMk/>
            <pc:sldMk cId="4072547649" sldId="371"/>
            <ac:spMk id="2" creationId="{0E52FF78-9CDE-53EC-ADF7-A43D10EC4A12}"/>
          </ac:spMkLst>
        </pc:spChg>
        <pc:spChg chg="mod">
          <ac:chgData name="Fabián Sanhueza" userId="c749adf2e4d41ece" providerId="LiveId" clId="{B0BD47C2-D847-0A40-BFB4-DD0C5FA74DD8}" dt="2025-04-02T12:03:15.693" v="1519" actId="20577"/>
          <ac:spMkLst>
            <pc:docMk/>
            <pc:sldMk cId="4072547649" sldId="371"/>
            <ac:spMk id="3" creationId="{72E7F935-31CF-0B54-415F-9930DB1F9359}"/>
          </ac:spMkLst>
        </pc:spChg>
        <pc:spChg chg="mod">
          <ac:chgData name="Fabián Sanhueza" userId="c749adf2e4d41ece" providerId="LiveId" clId="{B0BD47C2-D847-0A40-BFB4-DD0C5FA74DD8}" dt="2025-04-02T12:02:58.640" v="1494" actId="20577"/>
          <ac:spMkLst>
            <pc:docMk/>
            <pc:sldMk cId="4072547649" sldId="371"/>
            <ac:spMk id="9" creationId="{09E1BFF0-C2C2-4EB4-65C4-A37FB383ACFA}"/>
          </ac:spMkLst>
        </pc:spChg>
        <pc:spChg chg="add mod">
          <ac:chgData name="Fabián Sanhueza" userId="c749adf2e4d41ece" providerId="LiveId" clId="{B0BD47C2-D847-0A40-BFB4-DD0C5FA74DD8}" dt="2025-04-02T12:03:31.894" v="1543" actId="1076"/>
          <ac:spMkLst>
            <pc:docMk/>
            <pc:sldMk cId="4072547649" sldId="371"/>
            <ac:spMk id="10" creationId="{C43B9EB4-515A-9D60-F51B-2109B073D587}"/>
          </ac:spMkLst>
        </pc:spChg>
      </pc:sldChg>
      <pc:sldChg chg="addSp delSp modSp add mod">
        <pc:chgData name="Fabián Sanhueza" userId="c749adf2e4d41ece" providerId="LiveId" clId="{B0BD47C2-D847-0A40-BFB4-DD0C5FA74DD8}" dt="2025-04-02T12:08:09.597" v="1808" actId="20577"/>
        <pc:sldMkLst>
          <pc:docMk/>
          <pc:sldMk cId="1830069814" sldId="372"/>
        </pc:sldMkLst>
        <pc:spChg chg="mod">
          <ac:chgData name="Fabián Sanhueza" userId="c749adf2e4d41ece" providerId="LiveId" clId="{B0BD47C2-D847-0A40-BFB4-DD0C5FA74DD8}" dt="2025-04-02T12:08:09.597" v="1808" actId="20577"/>
          <ac:spMkLst>
            <pc:docMk/>
            <pc:sldMk cId="1830069814" sldId="372"/>
            <ac:spMk id="2" creationId="{37D8CF40-9D93-5266-44A3-2C000D86222F}"/>
          </ac:spMkLst>
        </pc:spChg>
        <pc:spChg chg="add mod">
          <ac:chgData name="Fabián Sanhueza" userId="c749adf2e4d41ece" providerId="LiveId" clId="{B0BD47C2-D847-0A40-BFB4-DD0C5FA74DD8}" dt="2025-04-02T12:08:02.988" v="1793" actId="1076"/>
          <ac:spMkLst>
            <pc:docMk/>
            <pc:sldMk cId="1830069814" sldId="372"/>
            <ac:spMk id="12" creationId="{DFA48216-D341-7208-7DF9-DA4BEFF2D3FC}"/>
          </ac:spMkLst>
        </pc:spChg>
        <pc:spChg chg="add mod">
          <ac:chgData name="Fabián Sanhueza" userId="c749adf2e4d41ece" providerId="LiveId" clId="{B0BD47C2-D847-0A40-BFB4-DD0C5FA74DD8}" dt="2025-04-02T12:07:56.936" v="1792" actId="1076"/>
          <ac:spMkLst>
            <pc:docMk/>
            <pc:sldMk cId="1830069814" sldId="372"/>
            <ac:spMk id="15" creationId="{379F7245-149A-AB7F-A9F6-2332274A09F0}"/>
          </ac:spMkLst>
        </pc:spChg>
        <pc:picChg chg="add mod">
          <ac:chgData name="Fabián Sanhueza" userId="c749adf2e4d41ece" providerId="LiveId" clId="{B0BD47C2-D847-0A40-BFB4-DD0C5FA74DD8}" dt="2025-04-02T12:08:02.988" v="1793" actId="1076"/>
          <ac:picMkLst>
            <pc:docMk/>
            <pc:sldMk cId="1830069814" sldId="372"/>
            <ac:picMk id="11" creationId="{06461E51-C1C6-E84E-02EE-25045E1340E7}"/>
          </ac:picMkLst>
        </pc:picChg>
        <pc:picChg chg="add mod">
          <ac:chgData name="Fabián Sanhueza" userId="c749adf2e4d41ece" providerId="LiveId" clId="{B0BD47C2-D847-0A40-BFB4-DD0C5FA74DD8}" dt="2025-04-02T12:07:56.936" v="1792" actId="1076"/>
          <ac:picMkLst>
            <pc:docMk/>
            <pc:sldMk cId="1830069814" sldId="372"/>
            <ac:picMk id="14" creationId="{8EA5AEC0-0325-23DE-E921-841DA578589E}"/>
          </ac:picMkLst>
        </pc:picChg>
      </pc:sldChg>
      <pc:sldChg chg="add">
        <pc:chgData name="Fabián Sanhueza" userId="c749adf2e4d41ece" providerId="LiveId" clId="{B0BD47C2-D847-0A40-BFB4-DD0C5FA74DD8}" dt="2025-04-04T10:55:18.222" v="1809"/>
        <pc:sldMkLst>
          <pc:docMk/>
          <pc:sldMk cId="3383533039" sldId="373"/>
        </pc:sldMkLst>
      </pc:sldChg>
      <pc:sldChg chg="modSp add mod">
        <pc:chgData name="Fabián Sanhueza" userId="c749adf2e4d41ece" providerId="LiveId" clId="{B0BD47C2-D847-0A40-BFB4-DD0C5FA74DD8}" dt="2025-04-14T21:29:46.243" v="1865" actId="20577"/>
        <pc:sldMkLst>
          <pc:docMk/>
          <pc:sldMk cId="3620081030" sldId="374"/>
        </pc:sldMkLst>
        <pc:spChg chg="mod">
          <ac:chgData name="Fabián Sanhueza" userId="c749adf2e4d41ece" providerId="LiveId" clId="{B0BD47C2-D847-0A40-BFB4-DD0C5FA74DD8}" dt="2025-04-14T21:29:46.243" v="1865" actId="20577"/>
          <ac:spMkLst>
            <pc:docMk/>
            <pc:sldMk cId="3620081030" sldId="374"/>
            <ac:spMk id="5" creationId="{29C1AE55-A8C0-4A35-1D29-A66F1416EA5E}"/>
          </ac:spMkLst>
        </pc:spChg>
        <pc:spChg chg="mod">
          <ac:chgData name="Fabián Sanhueza" userId="c749adf2e4d41ece" providerId="LiveId" clId="{B0BD47C2-D847-0A40-BFB4-DD0C5FA74DD8}" dt="2025-04-14T21:29:36.726" v="1826" actId="20577"/>
          <ac:spMkLst>
            <pc:docMk/>
            <pc:sldMk cId="3620081030" sldId="374"/>
            <ac:spMk id="7" creationId="{883573C5-987D-1FA3-1DFE-37E3AB177209}"/>
          </ac:spMkLst>
        </pc:spChg>
      </pc:sldChg>
      <pc:sldChg chg="delSp modSp add mod ord">
        <pc:chgData name="Fabián Sanhueza" userId="c749adf2e4d41ece" providerId="LiveId" clId="{B0BD47C2-D847-0A40-BFB4-DD0C5FA74DD8}" dt="2025-04-14T21:39:14.308" v="1958" actId="20578"/>
        <pc:sldMkLst>
          <pc:docMk/>
          <pc:sldMk cId="3208285860" sldId="375"/>
        </pc:sldMkLst>
        <pc:spChg chg="mod">
          <ac:chgData name="Fabián Sanhueza" userId="c749adf2e4d41ece" providerId="LiveId" clId="{B0BD47C2-D847-0A40-BFB4-DD0C5FA74DD8}" dt="2025-04-14T21:29:56.994" v="1886" actId="20577"/>
          <ac:spMkLst>
            <pc:docMk/>
            <pc:sldMk cId="3208285860" sldId="375"/>
            <ac:spMk id="2" creationId="{AA24137F-BBF5-9E7A-ACF8-3B735624B2BC}"/>
          </ac:spMkLst>
        </pc:spChg>
        <pc:spChg chg="mod">
          <ac:chgData name="Fabián Sanhueza" userId="c749adf2e4d41ece" providerId="LiveId" clId="{B0BD47C2-D847-0A40-BFB4-DD0C5FA74DD8}" dt="2025-04-14T21:36:23.388" v="1890" actId="113"/>
          <ac:spMkLst>
            <pc:docMk/>
            <pc:sldMk cId="3208285860" sldId="375"/>
            <ac:spMk id="3" creationId="{CCA68378-4402-A1C4-595C-37CF3FA5F390}"/>
          </ac:spMkLst>
        </pc:spChg>
      </pc:sldChg>
      <pc:sldChg chg="add del">
        <pc:chgData name="Fabián Sanhueza" userId="c749adf2e4d41ece" providerId="LiveId" clId="{B0BD47C2-D847-0A40-BFB4-DD0C5FA74DD8}" dt="2025-04-14T21:36:29.904" v="1900" actId="2696"/>
        <pc:sldMkLst>
          <pc:docMk/>
          <pc:sldMk cId="883995395" sldId="376"/>
        </pc:sldMkLst>
      </pc:sldChg>
      <pc:sldChg chg="addSp delSp modSp add mod">
        <pc:chgData name="Fabián Sanhueza" userId="c749adf2e4d41ece" providerId="LiveId" clId="{B0BD47C2-D847-0A40-BFB4-DD0C5FA74DD8}" dt="2025-04-14T21:36:52.713" v="1913" actId="403"/>
        <pc:sldMkLst>
          <pc:docMk/>
          <pc:sldMk cId="3788953524" sldId="376"/>
        </pc:sldMkLst>
        <pc:spChg chg="add mod">
          <ac:chgData name="Fabián Sanhueza" userId="c749adf2e4d41ece" providerId="LiveId" clId="{B0BD47C2-D847-0A40-BFB4-DD0C5FA74DD8}" dt="2025-04-14T21:36:52.713" v="1913" actId="403"/>
          <ac:spMkLst>
            <pc:docMk/>
            <pc:sldMk cId="3788953524" sldId="376"/>
            <ac:spMk id="10" creationId="{D694C322-5392-0B3C-539C-53A9547D123F}"/>
          </ac:spMkLst>
        </pc:spChg>
      </pc:sldChg>
      <pc:sldChg chg="addSp delSp modSp add mod">
        <pc:chgData name="Fabián Sanhueza" userId="c749adf2e4d41ece" providerId="LiveId" clId="{B0BD47C2-D847-0A40-BFB4-DD0C5FA74DD8}" dt="2025-04-14T21:37:26.937" v="1918" actId="14100"/>
        <pc:sldMkLst>
          <pc:docMk/>
          <pc:sldMk cId="1039955437" sldId="377"/>
        </pc:sldMkLst>
        <pc:picChg chg="add mod">
          <ac:chgData name="Fabián Sanhueza" userId="c749adf2e4d41ece" providerId="LiveId" clId="{B0BD47C2-D847-0A40-BFB4-DD0C5FA74DD8}" dt="2025-04-14T21:37:26.937" v="1918" actId="14100"/>
          <ac:picMkLst>
            <pc:docMk/>
            <pc:sldMk cId="1039955437" sldId="377"/>
            <ac:picMk id="10" creationId="{08F4A772-330C-DFD6-5BAC-575853D86B50}"/>
          </ac:picMkLst>
        </pc:picChg>
      </pc:sldChg>
      <pc:sldChg chg="add del">
        <pc:chgData name="Fabián Sanhueza" userId="c749adf2e4d41ece" providerId="LiveId" clId="{B0BD47C2-D847-0A40-BFB4-DD0C5FA74DD8}" dt="2025-04-14T21:36:28.612" v="1899"/>
        <pc:sldMkLst>
          <pc:docMk/>
          <pc:sldMk cId="3983296190" sldId="377"/>
        </pc:sldMkLst>
      </pc:sldChg>
      <pc:sldChg chg="addSp modSp add mod">
        <pc:chgData name="Fabián Sanhueza" userId="c749adf2e4d41ece" providerId="LiveId" clId="{B0BD47C2-D847-0A40-BFB4-DD0C5FA74DD8}" dt="2025-04-14T21:38:17.301" v="1933" actId="1076"/>
        <pc:sldMkLst>
          <pc:docMk/>
          <pc:sldMk cId="1339550549" sldId="378"/>
        </pc:sldMkLst>
        <pc:picChg chg="add mod modCrop">
          <ac:chgData name="Fabián Sanhueza" userId="c749adf2e4d41ece" providerId="LiveId" clId="{B0BD47C2-D847-0A40-BFB4-DD0C5FA74DD8}" dt="2025-04-14T21:37:58.626" v="1924" actId="732"/>
          <ac:picMkLst>
            <pc:docMk/>
            <pc:sldMk cId="1339550549" sldId="378"/>
            <ac:picMk id="9" creationId="{B6885E71-66FF-F6F4-2245-F4365BC27E58}"/>
          </ac:picMkLst>
        </pc:picChg>
        <pc:picChg chg="add mod modCrop">
          <ac:chgData name="Fabián Sanhueza" userId="c749adf2e4d41ece" providerId="LiveId" clId="{B0BD47C2-D847-0A40-BFB4-DD0C5FA74DD8}" dt="2025-04-14T21:38:17.301" v="1933" actId="1076"/>
          <ac:picMkLst>
            <pc:docMk/>
            <pc:sldMk cId="1339550549" sldId="378"/>
            <ac:picMk id="10" creationId="{8DB61538-B007-49B8-C343-92842EAFC1E8}"/>
          </ac:picMkLst>
        </pc:picChg>
      </pc:sldChg>
      <pc:sldChg chg="add del">
        <pc:chgData name="Fabián Sanhueza" userId="c749adf2e4d41ece" providerId="LiveId" clId="{B0BD47C2-D847-0A40-BFB4-DD0C5FA74DD8}" dt="2025-04-14T21:36:28.440" v="1898"/>
        <pc:sldMkLst>
          <pc:docMk/>
          <pc:sldMk cId="2410662501" sldId="378"/>
        </pc:sldMkLst>
      </pc:sldChg>
      <pc:sldChg chg="add del">
        <pc:chgData name="Fabián Sanhueza" userId="c749adf2e4d41ece" providerId="LiveId" clId="{B0BD47C2-D847-0A40-BFB4-DD0C5FA74DD8}" dt="2025-04-14T21:36:28.257" v="1897"/>
        <pc:sldMkLst>
          <pc:docMk/>
          <pc:sldMk cId="1752690732" sldId="379"/>
        </pc:sldMkLst>
      </pc:sldChg>
      <pc:sldChg chg="addSp delSp modSp add mod modAnim">
        <pc:chgData name="Fabián Sanhueza" userId="c749adf2e4d41ece" providerId="LiveId" clId="{B0BD47C2-D847-0A40-BFB4-DD0C5FA74DD8}" dt="2025-04-14T21:39:05.263" v="1955"/>
        <pc:sldMkLst>
          <pc:docMk/>
          <pc:sldMk cId="3850101070" sldId="379"/>
        </pc:sldMkLst>
        <pc:spChg chg="add mod">
          <ac:chgData name="Fabián Sanhueza" userId="c749adf2e4d41ece" providerId="LiveId" clId="{B0BD47C2-D847-0A40-BFB4-DD0C5FA74DD8}" dt="2025-04-14T21:38:55.257" v="1952" actId="20577"/>
          <ac:spMkLst>
            <pc:docMk/>
            <pc:sldMk cId="3850101070" sldId="379"/>
            <ac:spMk id="11" creationId="{7E5D4D65-C00D-12FB-5DEF-393F1ED61C4B}"/>
          </ac:spMkLst>
        </pc:spChg>
      </pc:sldChg>
      <pc:sldChg chg="add del">
        <pc:chgData name="Fabián Sanhueza" userId="c749adf2e4d41ece" providerId="LiveId" clId="{B0BD47C2-D847-0A40-BFB4-DD0C5FA74DD8}" dt="2025-04-14T21:36:28.018" v="1896"/>
        <pc:sldMkLst>
          <pc:docMk/>
          <pc:sldMk cId="789859035" sldId="380"/>
        </pc:sldMkLst>
      </pc:sldChg>
      <pc:sldChg chg="addSp modSp add mod modAnim">
        <pc:chgData name="Fabián Sanhueza" userId="c749adf2e4d41ece" providerId="LiveId" clId="{B0BD47C2-D847-0A40-BFB4-DD0C5FA74DD8}" dt="2025-04-14T21:39:54.605" v="1974" actId="113"/>
        <pc:sldMkLst>
          <pc:docMk/>
          <pc:sldMk cId="1894125384" sldId="380"/>
        </pc:sldMkLst>
        <pc:spChg chg="add mod">
          <ac:chgData name="Fabián Sanhueza" userId="c749adf2e4d41ece" providerId="LiveId" clId="{B0BD47C2-D847-0A40-BFB4-DD0C5FA74DD8}" dt="2025-04-14T21:39:54.605" v="1974" actId="113"/>
          <ac:spMkLst>
            <pc:docMk/>
            <pc:sldMk cId="1894125384" sldId="380"/>
            <ac:spMk id="9" creationId="{A7B35D79-62D0-8FE9-EFB0-25E18A0ACF77}"/>
          </ac:spMkLst>
        </pc:spChg>
      </pc:sldChg>
      <pc:sldChg chg="modSp add modAnim">
        <pc:chgData name="Fabián Sanhueza" userId="c749adf2e4d41ece" providerId="LiveId" clId="{B0BD47C2-D847-0A40-BFB4-DD0C5FA74DD8}" dt="2025-04-14T21:40:15.391" v="1988" actId="403"/>
        <pc:sldMkLst>
          <pc:docMk/>
          <pc:sldMk cId="1889784185" sldId="381"/>
        </pc:sldMkLst>
        <pc:spChg chg="mod">
          <ac:chgData name="Fabián Sanhueza" userId="c749adf2e4d41ece" providerId="LiveId" clId="{B0BD47C2-D847-0A40-BFB4-DD0C5FA74DD8}" dt="2025-04-14T21:40:15.391" v="1988" actId="403"/>
          <ac:spMkLst>
            <pc:docMk/>
            <pc:sldMk cId="1889784185" sldId="381"/>
            <ac:spMk id="9" creationId="{CFFF304B-CE13-A63C-746E-1C77E3353813}"/>
          </ac:spMkLst>
        </pc:spChg>
      </pc:sldChg>
      <pc:sldChg chg="modSp add">
        <pc:chgData name="Fabián Sanhueza" userId="c749adf2e4d41ece" providerId="LiveId" clId="{B0BD47C2-D847-0A40-BFB4-DD0C5FA74DD8}" dt="2025-04-14T21:40:34.684" v="1995" actId="113"/>
        <pc:sldMkLst>
          <pc:docMk/>
          <pc:sldMk cId="2675550283" sldId="382"/>
        </pc:sldMkLst>
        <pc:spChg chg="mod">
          <ac:chgData name="Fabián Sanhueza" userId="c749adf2e4d41ece" providerId="LiveId" clId="{B0BD47C2-D847-0A40-BFB4-DD0C5FA74DD8}" dt="2025-04-14T21:40:34.684" v="1995" actId="113"/>
          <ac:spMkLst>
            <pc:docMk/>
            <pc:sldMk cId="2675550283" sldId="382"/>
            <ac:spMk id="9" creationId="{F7A38E5A-E981-15F7-AC5B-A1A9B500A08B}"/>
          </ac:spMkLst>
        </pc:spChg>
      </pc:sldChg>
      <pc:sldChg chg="modSp add modAnim">
        <pc:chgData name="Fabián Sanhueza" userId="c749adf2e4d41ece" providerId="LiveId" clId="{B0BD47C2-D847-0A40-BFB4-DD0C5FA74DD8}" dt="2025-04-14T21:40:46.529" v="2005" actId="20577"/>
        <pc:sldMkLst>
          <pc:docMk/>
          <pc:sldMk cId="929180492" sldId="383"/>
        </pc:sldMkLst>
        <pc:spChg chg="mod">
          <ac:chgData name="Fabián Sanhueza" userId="c749adf2e4d41ece" providerId="LiveId" clId="{B0BD47C2-D847-0A40-BFB4-DD0C5FA74DD8}" dt="2025-04-14T21:40:46.529" v="2005" actId="20577"/>
          <ac:spMkLst>
            <pc:docMk/>
            <pc:sldMk cId="929180492" sldId="383"/>
            <ac:spMk id="9" creationId="{731DA99A-7C77-6B03-0BCD-1DFC0FEF26B6}"/>
          </ac:spMkLst>
        </pc:spChg>
      </pc:sldChg>
      <pc:sldChg chg="modSp add">
        <pc:chgData name="Fabián Sanhueza" userId="c749adf2e4d41ece" providerId="LiveId" clId="{B0BD47C2-D847-0A40-BFB4-DD0C5FA74DD8}" dt="2025-04-14T21:40:54.272" v="2008"/>
        <pc:sldMkLst>
          <pc:docMk/>
          <pc:sldMk cId="2330348650" sldId="384"/>
        </pc:sldMkLst>
        <pc:spChg chg="mod">
          <ac:chgData name="Fabián Sanhueza" userId="c749adf2e4d41ece" providerId="LiveId" clId="{B0BD47C2-D847-0A40-BFB4-DD0C5FA74DD8}" dt="2025-04-14T21:40:54.272" v="2008"/>
          <ac:spMkLst>
            <pc:docMk/>
            <pc:sldMk cId="2330348650" sldId="384"/>
            <ac:spMk id="9" creationId="{882A0FDC-A474-0018-A91A-A814AF41C67D}"/>
          </ac:spMkLst>
        </pc:spChg>
      </pc:sldChg>
      <pc:sldChg chg="addSp delSp modSp add mod ord delAnim">
        <pc:chgData name="Fabián Sanhueza" userId="c749adf2e4d41ece" providerId="LiveId" clId="{B0BD47C2-D847-0A40-BFB4-DD0C5FA74DD8}" dt="2025-04-14T21:41:36.638" v="2015" actId="20578"/>
        <pc:sldMkLst>
          <pc:docMk/>
          <pc:sldMk cId="2312757522" sldId="385"/>
        </pc:sldMkLst>
        <pc:picChg chg="add mod">
          <ac:chgData name="Fabián Sanhueza" userId="c749adf2e4d41ece" providerId="LiveId" clId="{B0BD47C2-D847-0A40-BFB4-DD0C5FA74DD8}" dt="2025-04-14T21:41:30.547" v="2013" actId="1076"/>
          <ac:picMkLst>
            <pc:docMk/>
            <pc:sldMk cId="2312757522" sldId="385"/>
            <ac:picMk id="3" creationId="{F8099FDE-9031-DD24-38B5-A236BB42877E}"/>
          </ac:picMkLst>
        </pc:picChg>
      </pc:sldChg>
      <pc:sldChg chg="addSp delSp modSp add mod delAnim">
        <pc:chgData name="Fabián Sanhueza" userId="c749adf2e4d41ece" providerId="LiveId" clId="{B0BD47C2-D847-0A40-BFB4-DD0C5FA74DD8}" dt="2025-04-14T21:41:58.614" v="2019" actId="14100"/>
        <pc:sldMkLst>
          <pc:docMk/>
          <pc:sldMk cId="2993366715" sldId="386"/>
        </pc:sldMkLst>
        <pc:picChg chg="add mod">
          <ac:chgData name="Fabián Sanhueza" userId="c749adf2e4d41ece" providerId="LiveId" clId="{B0BD47C2-D847-0A40-BFB4-DD0C5FA74DD8}" dt="2025-04-14T21:41:58.614" v="2019" actId="14100"/>
          <ac:picMkLst>
            <pc:docMk/>
            <pc:sldMk cId="2993366715" sldId="386"/>
            <ac:picMk id="3" creationId="{0A80F99F-B9EF-B08D-677F-D90B9C912E80}"/>
          </ac:picMkLst>
        </pc:picChg>
      </pc:sldChg>
      <pc:sldChg chg="addSp delSp modSp add mod">
        <pc:chgData name="Fabián Sanhueza" userId="c749adf2e4d41ece" providerId="LiveId" clId="{B0BD47C2-D847-0A40-BFB4-DD0C5FA74DD8}" dt="2025-04-14T21:42:25.969" v="2025" actId="1076"/>
        <pc:sldMkLst>
          <pc:docMk/>
          <pc:sldMk cId="354861846" sldId="387"/>
        </pc:sldMkLst>
        <pc:picChg chg="add mod">
          <ac:chgData name="Fabián Sanhueza" userId="c749adf2e4d41ece" providerId="LiveId" clId="{B0BD47C2-D847-0A40-BFB4-DD0C5FA74DD8}" dt="2025-04-14T21:42:25.969" v="2025" actId="1076"/>
          <ac:picMkLst>
            <pc:docMk/>
            <pc:sldMk cId="354861846" sldId="387"/>
            <ac:picMk id="9" creationId="{91BBFBE6-16E1-FFBA-D079-D54F189F7DE0}"/>
          </ac:picMkLst>
        </pc:picChg>
      </pc:sldChg>
      <pc:sldChg chg="addSp delSp modSp add mod">
        <pc:chgData name="Fabián Sanhueza" userId="c749adf2e4d41ece" providerId="LiveId" clId="{B0BD47C2-D847-0A40-BFB4-DD0C5FA74DD8}" dt="2025-04-14T21:42:46.486" v="2031" actId="732"/>
        <pc:sldMkLst>
          <pc:docMk/>
          <pc:sldMk cId="3362903695" sldId="388"/>
        </pc:sldMkLst>
        <pc:picChg chg="add mod modCrop">
          <ac:chgData name="Fabián Sanhueza" userId="c749adf2e4d41ece" providerId="LiveId" clId="{B0BD47C2-D847-0A40-BFB4-DD0C5FA74DD8}" dt="2025-04-14T21:42:46.486" v="2031" actId="732"/>
          <ac:picMkLst>
            <pc:docMk/>
            <pc:sldMk cId="3362903695" sldId="388"/>
            <ac:picMk id="3" creationId="{2E1EF718-2BBC-6353-04C2-D9EAEAB5F1FE}"/>
          </ac:picMkLst>
        </pc:picChg>
      </pc:sldChg>
      <pc:sldChg chg="addSp delSp modSp add mod">
        <pc:chgData name="Fabián Sanhueza" userId="c749adf2e4d41ece" providerId="LiveId" clId="{B0BD47C2-D847-0A40-BFB4-DD0C5FA74DD8}" dt="2025-04-14T21:43:00.008" v="2036" actId="14100"/>
        <pc:sldMkLst>
          <pc:docMk/>
          <pc:sldMk cId="3424657919" sldId="389"/>
        </pc:sldMkLst>
        <pc:picChg chg="add mod">
          <ac:chgData name="Fabián Sanhueza" userId="c749adf2e4d41ece" providerId="LiveId" clId="{B0BD47C2-D847-0A40-BFB4-DD0C5FA74DD8}" dt="2025-04-14T21:43:00.008" v="2036" actId="14100"/>
          <ac:picMkLst>
            <pc:docMk/>
            <pc:sldMk cId="3424657919" sldId="389"/>
            <ac:picMk id="9" creationId="{A7BE6A2E-61F8-344B-4986-AE0EAB59941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238C-727D-FE49-B326-F9E9E9A0231C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0B5BB-75C7-044D-AAC0-073B5539FE4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31040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8651B-3AE2-C0B9-4A9C-7171F0987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9A60DFF-A6D9-C76C-EA14-C95ADF7784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DC9A953-1E62-6AD8-9255-34942BBF7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9A80CB-2159-EF05-85A1-798B538A22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978449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BC746-77E2-ABE8-7C45-5323BCFE8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206716F-8CBA-A2E6-75BC-5D76D25F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C9B4BF8-7FB5-73F5-5181-16AA791F17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493987-861A-A687-186B-12EFDB50A6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81512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0482D-374F-9E84-4B7A-4FA60EEE9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06905EF-9AB0-DA4A-D830-1F2EAD116D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23F5B75-E932-3786-5790-4B9EA8D49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D51D5E-0392-FF54-5252-1EC8145F2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5403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C5048-D258-01C7-0689-21D37A034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D4C28AB-BEB6-2276-09D8-460E8009B7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5F372DE-BB02-AD34-6C32-13CF93DB80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8F45F0-B286-081D-A7CA-8466E126DC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27585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AE7B4-D038-B8D9-5017-158130A60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687D25A-0E63-436A-BC5F-8C206F948F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961EA98-CCC6-3852-FF70-9F20BB189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B43CC72-DBD7-3B8D-185A-D0CAA6C78D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331397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4A0D8-0B6B-175A-825C-BA8674424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67D213D-9E20-CBDC-AA97-2235ED3AB5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90B3270-878C-2A47-EC6E-C82CD5D41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109803-4A1B-E8F3-3817-995EE0A97B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73548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0DA2F-5D34-26C7-90FD-3330A1F63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F6F3A78-88D0-9829-80E9-FC3FBF520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3D15CBC-6DC5-E40C-203E-23FFBE25B8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B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AA9530-CC48-73EA-C68D-B730CA4A87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28597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07127-0E59-3393-D230-2A7F9E5AB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631369F-9257-423E-506E-D298AF0F93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0BA8600-12E4-CD7A-D8E3-3075D4D10F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8DD60C-24B8-DDF3-1D0F-DE5E73C781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1714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B9073-8DCD-7859-53B7-B23A39F27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B65ECA6-F07A-427C-B251-A0414EF538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1ACA531-7EC9-193A-0D7A-669F4193AB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16D21D-D83A-BA32-EDDE-90612BB433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234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96834-A81F-990D-4BF8-CF5AA3915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2D9CA05-671C-EE92-F72E-EBAE29AF47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96E2094-23A1-13DA-7C80-B880C3FEB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C61451-8612-0B54-7FDF-6B68568742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3649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823E9-592A-1355-A476-6DE0405ED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703D6E4-E4BB-24A1-6772-B2C9FF59C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49F7D1B-DA22-FBA6-F139-335FF93AB5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886797-217E-7736-B2AB-147E789B49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7430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DDCFF-4F3A-B2C7-E3B5-F0A8516A1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4210484-C658-A232-90A9-1C74F43093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694DB3A-9803-40E6-A245-F39DB408DB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84304A-D913-979A-9658-F7FCE4752A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86156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738D8-A9F9-9F4B-C351-CC7C0414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587D6D9-7511-FFAF-53F5-691E0BF0C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17139C11-2E1D-9458-4B6B-72F4218CB5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CE4659-977D-509D-8D1B-F5A51100C4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9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08464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5AE02-0D79-E9E0-BCFE-019F6B580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5C57E3F-680E-5A98-54F3-18BBDEFA3B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669EBFF-82FE-6AD7-B633-2ACB06B67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1FFB442-50DA-F9B5-C9C9-7299F9F4D9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0B5BB-75C7-044D-AAC0-073B5539FE43}" type="slidenum">
              <a:rPr lang="es-CL" smtClean="0"/>
              <a:t>10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4778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3E1AD-D4F1-E5AB-6CF6-F3FFCC4E3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2EC386-576B-8D60-189B-D90FE3BC2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192783-9ADA-6E88-E3D6-44B54507E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E0EA1A-58DB-14DC-1071-8AD764BE3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F2FB84-8BD2-056D-4773-6A56D05A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969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4FCE8-9544-EEC7-89DD-0ABAF4F3D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4375A9-784B-5665-D525-166BB469F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90A3C4-C382-EF77-3847-3D3958CEF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CBECE1-907F-2EC8-031E-FD5460FD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6E75E2-D105-FE24-7EE7-940BB399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9887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7BC7BC-AE25-CDFC-4E6F-F03CB8538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5C9DFB-D8E4-E17A-D19A-9A41DA750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3E4A8B-296B-1A3B-B1F0-46D476D7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1A4A26-75D4-547C-CBA2-5B5E598CA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1D180C-DE48-A036-9A25-587CEA05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3472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AF371F-9DF3-A4E4-F519-B025D1B6F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D2FB77-08A5-8FB3-6760-2E0263B3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CF30F1-E0CF-156A-ED63-C5B8CE44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1382E0-626F-041D-22DB-9B0A97BE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69D94F-F63F-734E-E979-49119DF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80279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EECCC-6A76-C743-D724-9DC7B57A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1F468D7-B070-BE9F-87DA-4F730288E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E818F4-4189-1555-F231-3D5B28A5D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822B79-A63F-B209-C2F1-B17C0C7DD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C165DD-9BAA-1FB1-20C4-114C2120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838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ACEEFE-AD28-E5A9-BC25-2E72A8323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EC0C56-421E-7FEC-7AA5-A32893A67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5FAD8C-DCFB-BE8C-F6DB-F1D4023AD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32D184-7433-8613-1473-A0E4547D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34E872-5727-105A-5B37-975E0714C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77A0C-CFC7-1EC0-2596-7E286285A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051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02550-18D1-0F12-4CC1-D8156504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157DE4-5971-9CC4-3996-DF015887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5756B8-BC70-4651-5FAA-41BA82557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89B9A26-FC47-BAE6-1EC5-39CB6E1F21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BAA3637-1117-B5A5-6653-1E59D1CE8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0C52ABB-B2CC-C101-119D-FF6978B0E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405B8CD-C0C9-CDA5-8E4C-8160893B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3B717AE-76F7-D6DF-E839-FFC4CD0D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5454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022AE1-C0D5-1C02-4A8A-F64377869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06C3D8C-A412-35A9-8263-110EDF20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4656A0B-3DC2-B811-B7BA-5409F814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22ADA4B-5347-B7FD-B277-539653D6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88673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A715E8-0A15-09AD-C479-5A0DBC631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129830-C636-84E7-C1CB-81B7BC8B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C1DD7F-DBC5-4997-1F83-AC34FD286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563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90C68-5F22-7EEF-5338-A0748553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1DD36-93CB-29C5-F8B5-763C10B7F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03906D-6751-EA1E-10A5-A31DCFF27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5460F8-4BAF-D65D-D57F-D62BB3668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3F8C21-461F-B735-0B8D-E06DEABC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2274D3-35A3-E9C7-89A9-4315CBD2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567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F21-25AF-8439-4EF8-31CEC0455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F3E5E1-DE26-DFDE-F048-23CEB7438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3B35BC-3DD8-07D5-B0EA-9D3B554A3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9D2578-B137-0171-CEF7-2C0B7849D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C8B7A4-D2F5-CD2D-E455-45BAC210C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DDDD1D-F495-53E2-7F5D-9B9D9199F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2758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78B5B66-84A1-1BB3-AFCB-DA7532A7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0734DA-447F-CD51-2CBD-89C9663C2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2627D-008A-96B2-0979-0A8A8ED12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458E8F-2B6B-0A41-9BE6-77E05DA98FB1}" type="datetimeFigureOut">
              <a:rPr lang="es-CL" smtClean="0"/>
              <a:t>14-10-25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D70186-6F07-60AB-3606-7A6DC2F2F0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86C5E4-290F-1658-6BC4-FE84735FF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D1ACE8-4905-8243-BC17-2F38CD82622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40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DA86F1C6-E13C-FA86-EA8C-391B7A68A3C7}"/>
              </a:ext>
            </a:extLst>
          </p:cNvPr>
          <p:cNvSpPr txBox="1"/>
          <p:nvPr/>
        </p:nvSpPr>
        <p:spPr>
          <a:xfrm>
            <a:off x="1654444" y="1661487"/>
            <a:ext cx="97813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000" dirty="0">
                <a:latin typeface="Aptos Narrow" panose="020B0004020202020204" pitchFamily="34" charset="0"/>
              </a:rPr>
              <a:t>Resolver problemas con números racionales en diversos contextos.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A9AE58A-1362-E80D-AE89-89CF4FFE368A}"/>
              </a:ext>
            </a:extLst>
          </p:cNvPr>
          <p:cNvSpPr txBox="1"/>
          <p:nvPr/>
        </p:nvSpPr>
        <p:spPr>
          <a:xfrm>
            <a:off x="1654444" y="409883"/>
            <a:ext cx="9929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4800" dirty="0">
                <a:latin typeface="Aptos" panose="020B0004020202020204" pitchFamily="34" charset="0"/>
              </a:rPr>
              <a:t>14 de octubre</a:t>
            </a:r>
          </a:p>
        </p:txBody>
      </p:sp>
      <p:pic>
        <p:nvPicPr>
          <p:cNvPr id="2" name="Imagen 1" descr="Imagen que contiene alimentos, dibujo&#10;&#10;Descripción generada automáticamente">
            <a:extLst>
              <a:ext uri="{FF2B5EF4-FFF2-40B4-BE49-F238E27FC236}">
                <a16:creationId xmlns:a16="http://schemas.microsoft.com/office/drawing/2014/main" id="{FC8F614F-0B80-FABC-914B-22CBA1FDC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3457153"/>
            <a:ext cx="12192000" cy="3429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CD47CC9-4FB4-35E8-C7B3-1B7B6698F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50" y="1716985"/>
            <a:ext cx="720000" cy="720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729CBBF-DDEC-10DD-64C3-F015286B0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50" y="465381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25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34E8B-C71A-DA51-F37D-4CEB2588E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1829947-E2EC-74B7-C3C2-6A3234BD86F4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88EB521-867B-4585-48E9-B411C95CA4A9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C330C2A-939A-FE1C-EE84-D784920BCE0A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1D0C577-BEA3-AC51-5785-F85336C65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E2620F0-E132-D7E4-4B6E-8A3431D14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02FCE4A-2061-B871-A065-15A54C2DFE9B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828F45-E87B-7EB1-2184-E02A13001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2368774"/>
            <a:ext cx="11801834" cy="2578782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516A55E-699C-A5F5-E58B-E2CCC7C5241B}"/>
              </a:ext>
            </a:extLst>
          </p:cNvPr>
          <p:cNvSpPr txBox="1"/>
          <p:nvPr/>
        </p:nvSpPr>
        <p:spPr>
          <a:xfrm>
            <a:off x="260395" y="1250066"/>
            <a:ext cx="11360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/>
              <a:t>La cantidad de triángulos rojos en la secuencia que se muestra a continuación se puede modelar a través del uso de potencias.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1F0B612-6D03-628A-EA00-F0A7586CFE83}"/>
              </a:ext>
            </a:extLst>
          </p:cNvPr>
          <p:cNvSpPr txBox="1"/>
          <p:nvPr/>
        </p:nvSpPr>
        <p:spPr>
          <a:xfrm>
            <a:off x="260394" y="5261296"/>
            <a:ext cx="11360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¿Cuántos triángulos tendrá la figura 8? </a:t>
            </a:r>
            <a:br>
              <a:rPr lang="es-CL" sz="2800" b="1" dirty="0"/>
            </a:br>
            <a:r>
              <a:rPr lang="es-CL" sz="2800" b="1" dirty="0"/>
              <a:t>Escribe en forma de potencia, sin calcular su valor.</a:t>
            </a:r>
          </a:p>
        </p:txBody>
      </p:sp>
    </p:spTree>
    <p:extLst>
      <p:ext uri="{BB962C8B-B14F-4D97-AF65-F5344CB8AC3E}">
        <p14:creationId xmlns:p14="http://schemas.microsoft.com/office/powerpoint/2010/main" val="204027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A63EA-95F8-172E-1934-20E735B1D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B4D28F6-5CAF-6406-02AD-DAC5F836CDDD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BC28713-2AC8-0ED5-3723-4EF45ACCAD49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9F3440D-DEF8-1B07-E8EA-797F2225F768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CBCFA58-631E-35AA-92D5-6583D0589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FFDA171-D61B-6E01-FB73-5835FD2E7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F2F2A85C-4532-1C05-11F4-9335929CE54E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4CC2991-9359-CC7C-14C6-F3EFB6F01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116739"/>
            <a:ext cx="6224383" cy="205788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73076AFE-8EBF-C494-3E41-753DB2ABC8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7839" y="1123539"/>
            <a:ext cx="5444392" cy="335039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192EB2DD-AABB-775C-92EB-527EEBE3B3DA}"/>
                  </a:ext>
                </a:extLst>
              </p:cNvPr>
              <p:cNvSpPr txBox="1"/>
              <p:nvPr/>
            </p:nvSpPr>
            <p:spPr>
              <a:xfrm>
                <a:off x="7401168" y="3702539"/>
                <a:ext cx="147710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419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s-419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419" b="0" i="1" smtClean="0">
                                <a:latin typeface="Cambria Math" panose="02040503050406030204" pitchFamily="18" charset="0"/>
                              </a:rPr>
                              <m:t>–2</m:t>
                            </m:r>
                          </m:e>
                        </m:d>
                      </m:e>
                      <m:sup>
                        <m:r>
                          <a:rPr lang="es-419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s-CL" dirty="0"/>
                  <a:t> dBm</a:t>
                </a:r>
              </a:p>
            </p:txBody>
          </p:sp>
        </mc:Choice>
        <mc:Fallback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192EB2DD-AABB-775C-92EB-527EEBE3B3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01168" y="3702539"/>
                <a:ext cx="1477107" cy="369332"/>
              </a:xfrm>
              <a:prstGeom prst="rect">
                <a:avLst/>
              </a:prstGeom>
              <a:blipFill>
                <a:blip r:embed="rId7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26EDD7E6-8494-01AE-E2F3-009823653737}"/>
                  </a:ext>
                </a:extLst>
              </p:cNvPr>
              <p:cNvSpPr txBox="1"/>
              <p:nvPr/>
            </p:nvSpPr>
            <p:spPr>
              <a:xfrm>
                <a:off x="10577567" y="1322941"/>
                <a:ext cx="1338923" cy="71647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419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s-419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419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419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s-419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s-419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s-CL" sz="2400" dirty="0"/>
                  <a:t> </a:t>
                </a:r>
                <a:r>
                  <a:rPr lang="es-CL" dirty="0"/>
                  <a:t>dBm</a:t>
                </a:r>
              </a:p>
            </p:txBody>
          </p:sp>
        </mc:Choice>
        <mc:Fallback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26EDD7E6-8494-01AE-E2F3-009823653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7567" y="1322941"/>
                <a:ext cx="1338923" cy="716478"/>
              </a:xfrm>
              <a:prstGeom prst="rect">
                <a:avLst/>
              </a:prstGeom>
              <a:blipFill>
                <a:blip r:embed="rId8"/>
                <a:stretch>
                  <a:fillRect b="-1754"/>
                </a:stretch>
              </a:blipFill>
            </p:spPr>
            <p:txBody>
              <a:bodyPr/>
              <a:lstStyle/>
              <a:p>
                <a:r>
                  <a:rPr lang="es-C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CuadroTexto 17">
            <a:extLst>
              <a:ext uri="{FF2B5EF4-FFF2-40B4-BE49-F238E27FC236}">
                <a16:creationId xmlns:a16="http://schemas.microsoft.com/office/drawing/2014/main" id="{8CDBAF42-180E-2439-B54B-D701A18466E1}"/>
              </a:ext>
            </a:extLst>
          </p:cNvPr>
          <p:cNvSpPr txBox="1"/>
          <p:nvPr/>
        </p:nvSpPr>
        <p:spPr>
          <a:xfrm>
            <a:off x="7454790" y="4914824"/>
            <a:ext cx="3770489" cy="1200329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CL" dirty="0"/>
              <a:t>dBm es la abreviación de decibelios por </a:t>
            </a:r>
            <a:r>
              <a:rPr lang="es-CL" dirty="0" err="1"/>
              <a:t>milivatio</a:t>
            </a:r>
            <a:r>
              <a:rPr lang="es-CL" dirty="0"/>
              <a:t>, una unidad que se usar para medir la potencia de emisión de una antena</a:t>
            </a:r>
          </a:p>
        </p:txBody>
      </p:sp>
    </p:spTree>
    <p:extLst>
      <p:ext uri="{BB962C8B-B14F-4D97-AF65-F5344CB8AC3E}">
        <p14:creationId xmlns:p14="http://schemas.microsoft.com/office/powerpoint/2010/main" val="3833817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A463A-B874-2858-6DAE-7706C0541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1B7A82C-1407-7120-6505-010B0BDB55AE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A95D3A6-66A9-FDA0-3314-1EAF65A0ACF5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03BDC18-AF8B-5186-4D4F-666E3D755D54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2FF89B3-AF1C-6BAE-782C-DD910B487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CEF1D29-0E41-699E-7EEE-81CC8DFE2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22BA49B1-93D3-A5AD-63F3-2AF59C059183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F4E4EA0-8D6C-9DDB-1BE6-682DCC28E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800" y="2230489"/>
            <a:ext cx="5830395" cy="408409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75609A5-155C-A033-3461-DD4909C4E071}"/>
              </a:ext>
            </a:extLst>
          </p:cNvPr>
          <p:cNvSpPr txBox="1"/>
          <p:nvPr/>
        </p:nvSpPr>
        <p:spPr>
          <a:xfrm>
            <a:off x="1193752" y="3549261"/>
            <a:ext cx="3707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¡Por 1 décima!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ECFF53E-5806-31C4-9CB2-99BB5D237200}"/>
              </a:ext>
            </a:extLst>
          </p:cNvPr>
          <p:cNvSpPr txBox="1"/>
          <p:nvPr/>
        </p:nvSpPr>
        <p:spPr>
          <a:xfrm>
            <a:off x="260396" y="1186991"/>
            <a:ext cx="11801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En un mismo lugar, la intensidad de la señal recibida por dos modelos de teléfono son las de la imagen. </a:t>
            </a:r>
            <a:r>
              <a:rPr lang="es-CL" sz="2400" b="1" dirty="0"/>
              <a:t>¿Reciben ambos modelos la misma cantidad de señal?</a:t>
            </a:r>
          </a:p>
        </p:txBody>
      </p:sp>
    </p:spTree>
    <p:extLst>
      <p:ext uri="{BB962C8B-B14F-4D97-AF65-F5344CB8AC3E}">
        <p14:creationId xmlns:p14="http://schemas.microsoft.com/office/powerpoint/2010/main" val="4218540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54AAF-92BF-8285-2EBC-E10FDEFF8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105D4E0-5060-544E-DE97-74BBB547D9A0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80A3689-84CC-4EB8-B44E-1D1F4CB51ACC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60F3350-6EC3-AD20-F4E1-B167BBA9BB41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13FCC7-8FDC-EFBE-E3A3-850200B21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8D07657-3A2B-9161-7EA6-6F479AA1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2B2909C-C499-22E4-C34B-E734331CBABF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AC73B76-349A-E4D3-FA28-5E1A159AED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1123538"/>
            <a:ext cx="11656621" cy="43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724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6B38F-BE93-346C-7431-9B084C179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35C1309-4F9C-94AB-0E5F-0ADEC5F4A99B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4506A8D-33EA-437C-60A5-87868EAA59CE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28F9A30-28F1-A8D3-B2ED-F1C122782CF6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317D4A1-71D5-E069-1B20-F44BC497A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5273CB8-8E8E-0002-791B-E49CCC76A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AC17540-4DF6-5961-D6C2-BAFC1816F329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8CF9718-1608-7FB4-A488-2B81033BB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1123539"/>
            <a:ext cx="11801835" cy="94193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1BE5C18-9199-7627-F195-F4442629CEA4}"/>
              </a:ext>
            </a:extLst>
          </p:cNvPr>
          <p:cNvSpPr txBox="1"/>
          <p:nvPr/>
        </p:nvSpPr>
        <p:spPr>
          <a:xfrm>
            <a:off x="5387009" y="1656381"/>
            <a:ext cx="4699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b="1" dirty="0">
                <a:solidFill>
                  <a:srgbClr val="FF0000"/>
                </a:solidFill>
              </a:rPr>
              <a:t>(Expresa el valor usando una sola potencia)</a:t>
            </a:r>
          </a:p>
        </p:txBody>
      </p:sp>
    </p:spTree>
    <p:extLst>
      <p:ext uri="{BB962C8B-B14F-4D97-AF65-F5344CB8AC3E}">
        <p14:creationId xmlns:p14="http://schemas.microsoft.com/office/powerpoint/2010/main" val="1768624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7CD81-16BA-FBC4-FFFF-0D8CE3775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6F60340B-E428-FE6C-1685-76E60B737364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52AA88E-BECA-E8D1-23A0-1D48ADE395E4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A1DD15C-11A4-1B26-469B-39399C857A6E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5775BBD2-A3BD-A352-0807-1DC22AE1E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6E28D7F-325B-E595-CE39-FFF502CDF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3B8BACD-CFE9-AB55-E5B9-F5A73BC28B93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088F60A-255B-B9A2-DF79-BD007B2008C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80517"/>
          <a:stretch>
            <a:fillRect/>
          </a:stretch>
        </p:blipFill>
        <p:spPr>
          <a:xfrm>
            <a:off x="188843" y="1123539"/>
            <a:ext cx="11873387" cy="64801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212E8B55-0C2E-7BE9-627E-ABC2187BB8D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871" t="22640" r="23657" b="334"/>
          <a:stretch>
            <a:fillRect/>
          </a:stretch>
        </p:blipFill>
        <p:spPr>
          <a:xfrm>
            <a:off x="1681826" y="2157985"/>
            <a:ext cx="8825948" cy="384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2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896CA-A4E7-815D-9BF1-71D440E35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7784236-0192-D000-7CA7-3965A6341052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1BC6C76-96D7-1233-B93F-61BF494ED414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1EC302B-6D28-2679-CF9F-D336CC6AB0CB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277B50C1-5E75-46CC-CD16-0DB2597B0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76300AF-44C0-0D6C-D4A4-C3C45C80F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F631DA75-DB17-C770-08A2-35B1628512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69201"/>
            <a:ext cx="12192000" cy="431959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09DC0F4-4A35-5475-53B2-DF84935625BB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Para empezar…</a:t>
            </a:r>
          </a:p>
        </p:txBody>
      </p:sp>
    </p:spTree>
    <p:extLst>
      <p:ext uri="{BB962C8B-B14F-4D97-AF65-F5344CB8AC3E}">
        <p14:creationId xmlns:p14="http://schemas.microsoft.com/office/powerpoint/2010/main" val="628243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4024A-9861-B855-4D1C-E28D50948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76D00C8-69CA-935C-6AD5-53B5E87DB968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CACCDA9-E7A7-01E6-5B2E-BF4A48C96C3D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8C69BB9-D1BF-FA5E-AA5F-33E98C49B749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59A81839-8713-0944-15DD-002367B20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29F12F-0930-D067-F7A5-CC3247C42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B4362AC0-1280-776E-9F6A-991373955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50346"/>
            <a:ext cx="12192000" cy="435730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989E472-0657-9FE8-421F-3348E7C621DD}"/>
              </a:ext>
            </a:extLst>
          </p:cNvPr>
          <p:cNvSpPr txBox="1"/>
          <p:nvPr/>
        </p:nvSpPr>
        <p:spPr>
          <a:xfrm>
            <a:off x="1623373" y="201307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</p:spTree>
    <p:extLst>
      <p:ext uri="{BB962C8B-B14F-4D97-AF65-F5344CB8AC3E}">
        <p14:creationId xmlns:p14="http://schemas.microsoft.com/office/powerpoint/2010/main" val="457373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6EF61-7F54-D441-2B57-7EAACF3EE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6BA1299-56EA-9D27-E883-8707A26DAB5F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C15B754-16E1-520C-F778-0D4BD86C7765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C14D6CC-B9F8-BF1A-4759-1E73E69B6CE9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4F969764-466F-450E-4497-74F28F8DF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07C1B67-45F1-5C67-B602-5E15FD6E5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1420FC1-93AD-A368-A15F-790258CB653D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E5568526-2D64-D0F3-226C-A6FDBFEBB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3" y="1168381"/>
            <a:ext cx="12062231" cy="452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61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1B0C7-8C12-E02C-678D-EF4A8E187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56E214E-23D7-89B3-ABFE-99D61C911C32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BB7D546-F6E4-7CF6-C94F-2D805BD0A11D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89A04AD-A9BA-123E-A4A4-DD1EDCE6D3AF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F1FD6F7-B35F-68DE-4443-FD076E8A6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A5A16C2-67CC-F058-4138-342556417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4E3AFC-E59F-E0D4-EA0B-A2FDA55666E6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F7BCAF6-77DA-2E7E-3749-898EC4EFFA4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3977"/>
          <a:stretch>
            <a:fillRect/>
          </a:stretch>
        </p:blipFill>
        <p:spPr>
          <a:xfrm>
            <a:off x="260396" y="1123539"/>
            <a:ext cx="11801834" cy="370310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CCCDE21-C672-2303-E397-DFDE3E0556BF}"/>
              </a:ext>
            </a:extLst>
          </p:cNvPr>
          <p:cNvSpPr txBox="1"/>
          <p:nvPr/>
        </p:nvSpPr>
        <p:spPr>
          <a:xfrm>
            <a:off x="260396" y="5088130"/>
            <a:ext cx="118018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¿Qué propiedad podría usarse para resolver una </a:t>
            </a:r>
            <a:br>
              <a:rPr lang="es-CL" sz="2800" b="1" dirty="0"/>
            </a:br>
            <a:r>
              <a:rPr lang="es-CL" sz="2800" b="1" dirty="0"/>
              <a:t>sola multiplicación en lugar de dos?</a:t>
            </a:r>
          </a:p>
        </p:txBody>
      </p:sp>
    </p:spTree>
    <p:extLst>
      <p:ext uri="{BB962C8B-B14F-4D97-AF65-F5344CB8AC3E}">
        <p14:creationId xmlns:p14="http://schemas.microsoft.com/office/powerpoint/2010/main" val="323014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DFFFF-DCCE-1A43-1506-BCC5D3781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E3E54D1-36BD-D62C-0ACD-B4C039F48A9F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894A21A-258B-7E34-A254-A3A37BE2B273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CF668CB-EC8F-1A1D-A54B-0BAB2BE83A13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28AC31D3-100A-F73C-4E2A-2E147DE4A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150CF09-8EE5-7045-86A0-28A406EBC1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F5F110E-D33B-D718-1C00-E12B38D1A0EB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3A839C63-5AEF-DDD6-B15D-9DCA582D57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886" y="1123539"/>
            <a:ext cx="11707827" cy="41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5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A137A-C905-71B8-387D-4280B939B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34D97EC-E7B1-0A78-8BD8-271AC8DB70A4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75D667D-7414-6032-A129-B4D83E4A7B15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8211F3A-0116-410D-0DCC-476EA04418B5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973DCFBC-5062-3545-22C2-A491E691E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B032B2C-BE7D-A6B4-6B9B-9598B61F7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300F402-1C82-2491-40AA-0AD493D85031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E6D856A-FE17-FEC1-E721-0D81A37EF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6" y="1123538"/>
            <a:ext cx="8469040" cy="230546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31CE1AF6-F560-E585-FDB0-FA827F7A67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8100" y="1123539"/>
            <a:ext cx="3183002" cy="532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20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1D988-563B-91C6-6F79-7B5AB6BBF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596932D-5187-A990-C246-4DE1502E03CA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EEC0407-29D6-9299-5C06-BCC8390B390B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D68459C-2CA1-F420-DE1B-A3EB6C231D14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56376140-371F-84FE-18C5-1FBBDA327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3980D9B-FAF7-BFB7-69CF-23A67915C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923C636-73A1-C077-3A5A-F68C2F2E5BF4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5F41BB19-7B75-BC58-17AB-ECCB16BE7C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1123538"/>
            <a:ext cx="8235423" cy="4157982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EA08D23-15A9-3048-4AA4-F00E971D46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8677" y="1123539"/>
            <a:ext cx="3313554" cy="525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33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9CB4C-0ADB-2589-2F28-06B11A30F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C483864-351E-07D0-6C18-0D3E535C3E01}"/>
              </a:ext>
            </a:extLst>
          </p:cNvPr>
          <p:cNvSpPr/>
          <p:nvPr/>
        </p:nvSpPr>
        <p:spPr>
          <a:xfrm>
            <a:off x="0" y="6650194"/>
            <a:ext cx="6094800" cy="207805"/>
          </a:xfrm>
          <a:prstGeom prst="rect">
            <a:avLst/>
          </a:prstGeom>
          <a:solidFill>
            <a:srgbClr val="4D7F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A83D9EC-E526-F50D-45EE-2B4A84B903E9}"/>
              </a:ext>
            </a:extLst>
          </p:cNvPr>
          <p:cNvSpPr/>
          <p:nvPr/>
        </p:nvSpPr>
        <p:spPr>
          <a:xfrm>
            <a:off x="6097200" y="6650195"/>
            <a:ext cx="6094800" cy="207805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E567CA2-364F-A1B1-74E9-F47D6649D7D4}"/>
              </a:ext>
            </a:extLst>
          </p:cNvPr>
          <p:cNvSpPr/>
          <p:nvPr/>
        </p:nvSpPr>
        <p:spPr>
          <a:xfrm>
            <a:off x="260396" y="950624"/>
            <a:ext cx="11801835" cy="47740"/>
          </a:xfrm>
          <a:prstGeom prst="rect">
            <a:avLst/>
          </a:prstGeom>
          <a:solidFill>
            <a:srgbClr val="2C50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7A7422AC-EACC-4F7E-0F89-1762223F1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7" y="184235"/>
            <a:ext cx="1296029" cy="64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2CFE361-8E5B-2719-D48B-4D3AAF01F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3402" y="259436"/>
            <a:ext cx="1908829" cy="56601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3200090-3FC9-3874-5F78-62DFE96C1BA2}"/>
              </a:ext>
            </a:extLst>
          </p:cNvPr>
          <p:cNvSpPr txBox="1"/>
          <p:nvPr/>
        </p:nvSpPr>
        <p:spPr>
          <a:xfrm>
            <a:off x="1623373" y="241705"/>
            <a:ext cx="846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b="1" dirty="0"/>
              <a:t>Práctica guiada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01898FF-305B-B625-ABB6-DB15D9B19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95" y="1209472"/>
            <a:ext cx="11534207" cy="95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926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2515</TotalTime>
  <Words>188</Words>
  <Application>Microsoft Macintosh PowerPoint</Application>
  <PresentationFormat>Panorámica</PresentationFormat>
  <Paragraphs>40</Paragraphs>
  <Slides>15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Aptos Narrow</vt:lpstr>
      <vt:lpstr>Arial</vt:lpstr>
      <vt:lpstr>Cambria Math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Fabián Sanhueza</dc:creator>
  <cp:lastModifiedBy>Fabián Sanhueza</cp:lastModifiedBy>
  <cp:revision>57</cp:revision>
  <dcterms:created xsi:type="dcterms:W3CDTF">2025-02-26T18:05:53Z</dcterms:created>
  <dcterms:modified xsi:type="dcterms:W3CDTF">2025-10-14T15:32:02Z</dcterms:modified>
</cp:coreProperties>
</file>

<file path=docProps/thumbnail.jpeg>
</file>